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5" r:id="rId6"/>
    <p:sldId id="266" r:id="rId7"/>
    <p:sldId id="263" r:id="rId8"/>
    <p:sldId id="269" r:id="rId9"/>
    <p:sldId id="270" r:id="rId10"/>
    <p:sldId id="271" r:id="rId11"/>
    <p:sldId id="274" r:id="rId12"/>
    <p:sldId id="276" r:id="rId13"/>
    <p:sldId id="275" r:id="rId14"/>
  </p:sldIdLst>
  <p:sldSz cx="9144000" cy="5143500" type="screen16x9"/>
  <p:notesSz cx="6858000" cy="9144000"/>
  <p:embeddedFontLst>
    <p:embeddedFont>
      <p:font typeface="Aileron Heavy" panose="020B0604020202020204" charset="0"/>
      <p:regular r:id="rId16"/>
      <p:bold r:id="rId17"/>
      <p:italic r:id="rId18"/>
      <p:boldItalic r:id="rId19"/>
    </p:embeddedFont>
    <p:embeddedFont>
      <p:font typeface="Aileron Regular" panose="020B0604020202020204" charset="0"/>
      <p:regular r:id="rId20"/>
      <p:bold r:id="rId21"/>
      <p:italic r:id="rId22"/>
      <p:boldItalic r:id="rId23"/>
    </p:embeddedFont>
    <p:embeddedFont>
      <p:font typeface="Anton" panose="020B0604020202020204" charset="0"/>
      <p:regular r:id="rId24"/>
      <p:italic r:id="rId25"/>
    </p:embeddedFont>
    <p:embeddedFont>
      <p:font typeface="Arimo" panose="020B0604020202020204" charset="0"/>
      <p:regular r:id="rId26"/>
      <p:bold r:id="rId27"/>
      <p:italic r:id="rId28"/>
      <p:boldItalic r:id="rId29"/>
    </p:embeddedFont>
    <p:embeddedFont>
      <p:font typeface="Bebas Neue" panose="020B0604020202020204" charset="0"/>
      <p:regular r:id="rId30"/>
      <p:bold r:id="rId31"/>
    </p:embeddedFont>
    <p:embeddedFont>
      <p:font typeface="Bodoni FLF" panose="020B060402020202020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League Spartan" panose="020B0604020202020204" charset="0"/>
      <p:regular r:id="rId40"/>
    </p:embeddedFont>
    <p:embeddedFont>
      <p:font typeface="Montserrat Classic" panose="020B0604020202020204" charset="0"/>
      <p:regular r:id="rId41"/>
      <p:bold r:id="rId42"/>
    </p:embeddedFont>
    <p:embeddedFont>
      <p:font typeface="Montserrat Light" panose="020B0604020202020204" charset="0"/>
      <p:regular r:id="rId43"/>
      <p:bold r:id="rId44"/>
      <p:italic r:id="rId45"/>
      <p:boldItalic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  <p:embeddedFont>
      <p:font typeface="Roboto Slab" panose="020B0604020202020204" charset="0"/>
      <p:regular r:id="rId51"/>
      <p:bold r:id="rId52"/>
    </p:embeddedFont>
    <p:embeddedFont>
      <p:font typeface="Source Serif Pro" panose="020B060402020202020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95" d="100"/>
          <a:sy n="95" d="100"/>
        </p:scale>
        <p:origin x="6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font" Target="fonts/font3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font" Target="fonts/font3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54" Type="http://schemas.openxmlformats.org/officeDocument/2006/relationships/font" Target="fonts/font3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font" Target="fonts/font3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504f6ead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504f6ead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7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ujtanwa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Digital Marketing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11700" y="3165826"/>
            <a:ext cx="85206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Anuj Tanwar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www.anujtanwar.com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97988" y="976562"/>
            <a:ext cx="4046745" cy="3941398"/>
            <a:chOff x="0" y="0"/>
            <a:chExt cx="10791320" cy="10510394"/>
          </a:xfrm>
        </p:grpSpPr>
        <p:grpSp>
          <p:nvGrpSpPr>
            <p:cNvPr id="3" name="Group 3"/>
            <p:cNvGrpSpPr/>
            <p:nvPr/>
          </p:nvGrpSpPr>
          <p:grpSpPr>
            <a:xfrm rot="2700000">
              <a:off x="2659111" y="1122824"/>
              <a:ext cx="5421472" cy="5421472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2C92D5">
                  <a:alpha val="80000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2700000">
              <a:off x="1122824" y="3966098"/>
              <a:ext cx="5421472" cy="5421472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37C9EF">
                  <a:alpha val="80000"/>
                </a:srgbClr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2700000">
              <a:off x="4247024" y="3966098"/>
              <a:ext cx="5421472" cy="5421472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86EAE9">
                  <a:alpha val="80000"/>
                </a:srgbClr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5712297" y="3691747"/>
            <a:ext cx="2614703" cy="230319"/>
            <a:chOff x="0" y="-85725"/>
            <a:chExt cx="6972540" cy="614183"/>
          </a:xfrm>
        </p:grpSpPr>
        <p:sp>
          <p:nvSpPr>
            <p:cNvPr id="10" name="TextBox 10"/>
            <p:cNvSpPr txBox="1"/>
            <p:nvPr/>
          </p:nvSpPr>
          <p:spPr>
            <a:xfrm>
              <a:off x="3168466" y="-85725"/>
              <a:ext cx="3804074" cy="61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300" dirty="0">
                  <a:solidFill>
                    <a:srgbClr val="FFFFFF"/>
                  </a:solidFill>
                  <a:latin typeface="Aileron Regular"/>
                </a:rPr>
                <a:t>Online ads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171291"/>
              <a:ext cx="2660467" cy="186119"/>
              <a:chOff x="0" y="0"/>
              <a:chExt cx="6136032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6136032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6136032" h="434340">
                    <a:moveTo>
                      <a:pt x="6118252" y="187960"/>
                    </a:moveTo>
                    <a:lnTo>
                      <a:pt x="5856632" y="11430"/>
                    </a:lnTo>
                    <a:cubicBezTo>
                      <a:pt x="5838852" y="0"/>
                      <a:pt x="5815992" y="3810"/>
                      <a:pt x="5803292" y="21590"/>
                    </a:cubicBezTo>
                    <a:cubicBezTo>
                      <a:pt x="5791862" y="39370"/>
                      <a:pt x="5795672" y="62230"/>
                      <a:pt x="5813452" y="74930"/>
                    </a:cubicBezTo>
                    <a:lnTo>
                      <a:pt x="5972202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972202" y="257810"/>
                    </a:lnTo>
                    <a:lnTo>
                      <a:pt x="5813452" y="364490"/>
                    </a:lnTo>
                    <a:cubicBezTo>
                      <a:pt x="5795672" y="375920"/>
                      <a:pt x="5791862" y="400050"/>
                      <a:pt x="5803292" y="417830"/>
                    </a:cubicBezTo>
                    <a:cubicBezTo>
                      <a:pt x="5810912" y="429260"/>
                      <a:pt x="5822342" y="434340"/>
                      <a:pt x="5835042" y="434340"/>
                    </a:cubicBezTo>
                    <a:cubicBezTo>
                      <a:pt x="5842662" y="434340"/>
                      <a:pt x="5850282" y="431800"/>
                      <a:pt x="5856632" y="427990"/>
                    </a:cubicBezTo>
                    <a:lnTo>
                      <a:pt x="6119522" y="251460"/>
                    </a:lnTo>
                    <a:cubicBezTo>
                      <a:pt x="6129682" y="243840"/>
                      <a:pt x="6136032" y="232410"/>
                      <a:pt x="6136032" y="219710"/>
                    </a:cubicBezTo>
                    <a:cubicBezTo>
                      <a:pt x="6136032" y="207010"/>
                      <a:pt x="6129682" y="195580"/>
                      <a:pt x="6118252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4997190" y="1540951"/>
            <a:ext cx="2948810" cy="230319"/>
            <a:chOff x="0" y="-85725"/>
            <a:chExt cx="7863492" cy="614183"/>
          </a:xfrm>
        </p:grpSpPr>
        <p:sp>
          <p:nvSpPr>
            <p:cNvPr id="14" name="TextBox 14"/>
            <p:cNvSpPr txBox="1"/>
            <p:nvPr/>
          </p:nvSpPr>
          <p:spPr>
            <a:xfrm>
              <a:off x="4059418" y="-85725"/>
              <a:ext cx="3804074" cy="61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300">
                  <a:solidFill>
                    <a:srgbClr val="FFFFFF"/>
                  </a:solidFill>
                  <a:latin typeface="Aileron Regular"/>
                </a:rPr>
                <a:t>SMS Marketing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171291"/>
              <a:ext cx="3551419" cy="186119"/>
              <a:chOff x="0" y="0"/>
              <a:chExt cx="8190899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81908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8190899" h="434340">
                    <a:moveTo>
                      <a:pt x="8173120" y="187960"/>
                    </a:moveTo>
                    <a:lnTo>
                      <a:pt x="7911499" y="11430"/>
                    </a:lnTo>
                    <a:cubicBezTo>
                      <a:pt x="7893720" y="0"/>
                      <a:pt x="7870860" y="3810"/>
                      <a:pt x="7858160" y="21590"/>
                    </a:cubicBezTo>
                    <a:cubicBezTo>
                      <a:pt x="7846730" y="39370"/>
                      <a:pt x="7850539" y="62230"/>
                      <a:pt x="7868320" y="74930"/>
                    </a:cubicBezTo>
                    <a:lnTo>
                      <a:pt x="8027070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8027070" y="257810"/>
                    </a:lnTo>
                    <a:lnTo>
                      <a:pt x="7868320" y="364490"/>
                    </a:lnTo>
                    <a:cubicBezTo>
                      <a:pt x="7850539" y="375920"/>
                      <a:pt x="7846730" y="400050"/>
                      <a:pt x="7858160" y="417830"/>
                    </a:cubicBezTo>
                    <a:cubicBezTo>
                      <a:pt x="7865780" y="429260"/>
                      <a:pt x="7877210" y="434340"/>
                      <a:pt x="7889910" y="434340"/>
                    </a:cubicBezTo>
                    <a:cubicBezTo>
                      <a:pt x="7897530" y="434340"/>
                      <a:pt x="7905149" y="431800"/>
                      <a:pt x="7911499" y="427990"/>
                    </a:cubicBezTo>
                    <a:lnTo>
                      <a:pt x="8174389" y="251460"/>
                    </a:lnTo>
                    <a:cubicBezTo>
                      <a:pt x="8184549" y="243840"/>
                      <a:pt x="8190899" y="232410"/>
                      <a:pt x="8190899" y="219710"/>
                    </a:cubicBezTo>
                    <a:cubicBezTo>
                      <a:pt x="8190899" y="207010"/>
                      <a:pt x="8184549" y="195580"/>
                      <a:pt x="8173120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613972" y="3044491"/>
            <a:ext cx="2469314" cy="230319"/>
            <a:chOff x="0" y="-85725"/>
            <a:chExt cx="6584837" cy="614183"/>
          </a:xfrm>
        </p:grpSpPr>
        <p:grpSp>
          <p:nvGrpSpPr>
            <p:cNvPr id="18" name="Group 18"/>
            <p:cNvGrpSpPr/>
            <p:nvPr/>
          </p:nvGrpSpPr>
          <p:grpSpPr>
            <a:xfrm rot="-10800000">
              <a:off x="4312073" y="171291"/>
              <a:ext cx="2272764" cy="186119"/>
              <a:chOff x="0" y="0"/>
              <a:chExt cx="5241843" cy="42926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-5080"/>
                <a:ext cx="5241843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5241843" h="434340">
                    <a:moveTo>
                      <a:pt x="5224063" y="187960"/>
                    </a:moveTo>
                    <a:lnTo>
                      <a:pt x="4962443" y="11430"/>
                    </a:lnTo>
                    <a:cubicBezTo>
                      <a:pt x="4944663" y="0"/>
                      <a:pt x="4921803" y="3810"/>
                      <a:pt x="4909103" y="21590"/>
                    </a:cubicBezTo>
                    <a:cubicBezTo>
                      <a:pt x="4897673" y="39370"/>
                      <a:pt x="4901483" y="62230"/>
                      <a:pt x="4919263" y="74930"/>
                    </a:cubicBezTo>
                    <a:lnTo>
                      <a:pt x="5078013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078013" y="257810"/>
                    </a:lnTo>
                    <a:lnTo>
                      <a:pt x="4919263" y="364490"/>
                    </a:lnTo>
                    <a:cubicBezTo>
                      <a:pt x="4901483" y="375920"/>
                      <a:pt x="4897673" y="400050"/>
                      <a:pt x="4909103" y="417830"/>
                    </a:cubicBezTo>
                    <a:cubicBezTo>
                      <a:pt x="4916723" y="429260"/>
                      <a:pt x="4928153" y="434340"/>
                      <a:pt x="4940853" y="434340"/>
                    </a:cubicBezTo>
                    <a:cubicBezTo>
                      <a:pt x="4948473" y="434340"/>
                      <a:pt x="4956093" y="431800"/>
                      <a:pt x="4962443" y="427990"/>
                    </a:cubicBezTo>
                    <a:lnTo>
                      <a:pt x="5225333" y="251460"/>
                    </a:lnTo>
                    <a:cubicBezTo>
                      <a:pt x="5235493" y="243840"/>
                      <a:pt x="5241843" y="232410"/>
                      <a:pt x="5241843" y="219710"/>
                    </a:cubicBezTo>
                    <a:cubicBezTo>
                      <a:pt x="5241843" y="207010"/>
                      <a:pt x="5235493" y="195580"/>
                      <a:pt x="5224063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0" y="-85725"/>
              <a:ext cx="3804072" cy="61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en-US" sz="1300">
                  <a:solidFill>
                    <a:srgbClr val="FFFFFF"/>
                  </a:solidFill>
                  <a:latin typeface="Aileron Regular"/>
                </a:rPr>
                <a:t>Bluetooth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3972" y="2295228"/>
            <a:ext cx="3348518" cy="230319"/>
            <a:chOff x="0" y="-76200"/>
            <a:chExt cx="8929380" cy="614183"/>
          </a:xfrm>
        </p:grpSpPr>
        <p:grpSp>
          <p:nvGrpSpPr>
            <p:cNvPr id="22" name="Group 22"/>
            <p:cNvGrpSpPr/>
            <p:nvPr/>
          </p:nvGrpSpPr>
          <p:grpSpPr>
            <a:xfrm rot="-10800000">
              <a:off x="4312073" y="171291"/>
              <a:ext cx="4617307" cy="186119"/>
              <a:chOff x="0" y="0"/>
              <a:chExt cx="10649234" cy="4292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-5080"/>
                <a:ext cx="10649234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0649234" h="434340">
                    <a:moveTo>
                      <a:pt x="10631454" y="187960"/>
                    </a:moveTo>
                    <a:lnTo>
                      <a:pt x="10369834" y="11430"/>
                    </a:lnTo>
                    <a:cubicBezTo>
                      <a:pt x="10352054" y="0"/>
                      <a:pt x="10329194" y="3810"/>
                      <a:pt x="10316494" y="21590"/>
                    </a:cubicBezTo>
                    <a:cubicBezTo>
                      <a:pt x="10305064" y="39370"/>
                      <a:pt x="10308874" y="62230"/>
                      <a:pt x="10326654" y="74930"/>
                    </a:cubicBezTo>
                    <a:lnTo>
                      <a:pt x="10485404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485404" y="257810"/>
                    </a:lnTo>
                    <a:lnTo>
                      <a:pt x="10326654" y="364490"/>
                    </a:lnTo>
                    <a:cubicBezTo>
                      <a:pt x="10308874" y="375920"/>
                      <a:pt x="10305064" y="400050"/>
                      <a:pt x="10316494" y="417830"/>
                    </a:cubicBezTo>
                    <a:cubicBezTo>
                      <a:pt x="10324114" y="429260"/>
                      <a:pt x="10335544" y="434340"/>
                      <a:pt x="10348244" y="434340"/>
                    </a:cubicBezTo>
                    <a:cubicBezTo>
                      <a:pt x="10355864" y="434340"/>
                      <a:pt x="10363484" y="431800"/>
                      <a:pt x="10369834" y="427990"/>
                    </a:cubicBezTo>
                    <a:lnTo>
                      <a:pt x="10632724" y="251460"/>
                    </a:lnTo>
                    <a:cubicBezTo>
                      <a:pt x="10642884" y="243840"/>
                      <a:pt x="10649234" y="232410"/>
                      <a:pt x="10649234" y="219710"/>
                    </a:cubicBezTo>
                    <a:cubicBezTo>
                      <a:pt x="10649234" y="207010"/>
                      <a:pt x="10642884" y="195580"/>
                      <a:pt x="10631454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0" y="-76200"/>
              <a:ext cx="3804074" cy="61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en-US" sz="1300">
                  <a:solidFill>
                    <a:srgbClr val="FFFFFF"/>
                  </a:solidFill>
                  <a:latin typeface="Aileron Regular"/>
                </a:rPr>
                <a:t>QR Codes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107148" y="2342644"/>
            <a:ext cx="2838852" cy="230319"/>
            <a:chOff x="0" y="-85725"/>
            <a:chExt cx="7570272" cy="614183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171291"/>
              <a:ext cx="3258199" cy="186119"/>
              <a:chOff x="0" y="0"/>
              <a:chExt cx="7514624" cy="42926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-5080"/>
                <a:ext cx="7514624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7514624" h="434340">
                    <a:moveTo>
                      <a:pt x="7496844" y="187960"/>
                    </a:moveTo>
                    <a:lnTo>
                      <a:pt x="7235224" y="11430"/>
                    </a:lnTo>
                    <a:cubicBezTo>
                      <a:pt x="7217444" y="0"/>
                      <a:pt x="7194584" y="3810"/>
                      <a:pt x="7181884" y="21590"/>
                    </a:cubicBezTo>
                    <a:cubicBezTo>
                      <a:pt x="7170454" y="39370"/>
                      <a:pt x="7174264" y="62230"/>
                      <a:pt x="7192044" y="74930"/>
                    </a:cubicBezTo>
                    <a:lnTo>
                      <a:pt x="7350794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7350794" y="257810"/>
                    </a:lnTo>
                    <a:lnTo>
                      <a:pt x="7192044" y="364490"/>
                    </a:lnTo>
                    <a:cubicBezTo>
                      <a:pt x="7174264" y="375920"/>
                      <a:pt x="7170454" y="400050"/>
                      <a:pt x="7181884" y="417830"/>
                    </a:cubicBezTo>
                    <a:cubicBezTo>
                      <a:pt x="7189504" y="429260"/>
                      <a:pt x="7200934" y="434340"/>
                      <a:pt x="7213634" y="434340"/>
                    </a:cubicBezTo>
                    <a:cubicBezTo>
                      <a:pt x="7221254" y="434340"/>
                      <a:pt x="7228874" y="431800"/>
                      <a:pt x="7235224" y="427990"/>
                    </a:cubicBezTo>
                    <a:lnTo>
                      <a:pt x="7498114" y="251460"/>
                    </a:lnTo>
                    <a:cubicBezTo>
                      <a:pt x="7508274" y="243840"/>
                      <a:pt x="7514624" y="232410"/>
                      <a:pt x="7514624" y="219710"/>
                    </a:cubicBezTo>
                    <a:cubicBezTo>
                      <a:pt x="7514624" y="207010"/>
                      <a:pt x="7508274" y="195580"/>
                      <a:pt x="7496844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3766200" y="-85725"/>
              <a:ext cx="3804072" cy="61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300">
                  <a:solidFill>
                    <a:srgbClr val="FFFFFF"/>
                  </a:solidFill>
                  <a:latin typeface="Aileron Regular"/>
                </a:rPr>
                <a:t>PUSH Notifications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13972" y="3800898"/>
            <a:ext cx="3897708" cy="230319"/>
            <a:chOff x="0" y="-76200"/>
            <a:chExt cx="10393889" cy="614183"/>
          </a:xfrm>
        </p:grpSpPr>
        <p:grpSp>
          <p:nvGrpSpPr>
            <p:cNvPr id="30" name="Group 30"/>
            <p:cNvGrpSpPr/>
            <p:nvPr/>
          </p:nvGrpSpPr>
          <p:grpSpPr>
            <a:xfrm rot="-10800000">
              <a:off x="4312073" y="171291"/>
              <a:ext cx="6081816" cy="186119"/>
              <a:chOff x="0" y="0"/>
              <a:chExt cx="14026939" cy="42926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-5080"/>
                <a:ext cx="1402693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4026939" h="434340">
                    <a:moveTo>
                      <a:pt x="14009159" y="187960"/>
                    </a:moveTo>
                    <a:lnTo>
                      <a:pt x="13747539" y="11430"/>
                    </a:lnTo>
                    <a:cubicBezTo>
                      <a:pt x="13729759" y="0"/>
                      <a:pt x="13706900" y="3810"/>
                      <a:pt x="13694200" y="21590"/>
                    </a:cubicBezTo>
                    <a:cubicBezTo>
                      <a:pt x="13682769" y="39370"/>
                      <a:pt x="13686579" y="62230"/>
                      <a:pt x="13704359" y="74930"/>
                    </a:cubicBezTo>
                    <a:lnTo>
                      <a:pt x="1386310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3863109" y="257810"/>
                    </a:lnTo>
                    <a:lnTo>
                      <a:pt x="13704359" y="364490"/>
                    </a:lnTo>
                    <a:cubicBezTo>
                      <a:pt x="13686579" y="375920"/>
                      <a:pt x="13682769" y="400050"/>
                      <a:pt x="13694200" y="417830"/>
                    </a:cubicBezTo>
                    <a:cubicBezTo>
                      <a:pt x="13701819" y="429260"/>
                      <a:pt x="13713250" y="434340"/>
                      <a:pt x="13725950" y="434340"/>
                    </a:cubicBezTo>
                    <a:cubicBezTo>
                      <a:pt x="13733569" y="434340"/>
                      <a:pt x="13741189" y="431800"/>
                      <a:pt x="13747539" y="427990"/>
                    </a:cubicBezTo>
                    <a:lnTo>
                      <a:pt x="14010429" y="251460"/>
                    </a:lnTo>
                    <a:cubicBezTo>
                      <a:pt x="14020589" y="243840"/>
                      <a:pt x="14026939" y="232410"/>
                      <a:pt x="14026939" y="219710"/>
                    </a:cubicBezTo>
                    <a:cubicBezTo>
                      <a:pt x="14026939" y="207010"/>
                      <a:pt x="14020589" y="195580"/>
                      <a:pt x="1400915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0" y="-76200"/>
              <a:ext cx="3804072" cy="61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en-US" sz="1300">
                  <a:solidFill>
                    <a:srgbClr val="FFFFFF"/>
                  </a:solidFill>
                  <a:latin typeface="Aileron Regular"/>
                </a:rPr>
                <a:t>Proximity Service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521360" y="2871377"/>
            <a:ext cx="3805640" cy="486800"/>
            <a:chOff x="0" y="-76200"/>
            <a:chExt cx="10148372" cy="129813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501681"/>
              <a:ext cx="5836299" cy="186119"/>
              <a:chOff x="0" y="0"/>
              <a:chExt cx="13460686" cy="42926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-5080"/>
                <a:ext cx="1346068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460685" h="434340">
                    <a:moveTo>
                      <a:pt x="13442907" y="187960"/>
                    </a:moveTo>
                    <a:lnTo>
                      <a:pt x="13181285" y="11430"/>
                    </a:lnTo>
                    <a:cubicBezTo>
                      <a:pt x="13163505" y="0"/>
                      <a:pt x="13140646" y="3810"/>
                      <a:pt x="13127946" y="21590"/>
                    </a:cubicBezTo>
                    <a:cubicBezTo>
                      <a:pt x="13116516" y="39370"/>
                      <a:pt x="13120326" y="62230"/>
                      <a:pt x="13138105" y="74930"/>
                    </a:cubicBezTo>
                    <a:lnTo>
                      <a:pt x="1329685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3296857" y="257810"/>
                    </a:lnTo>
                    <a:lnTo>
                      <a:pt x="13138107" y="364490"/>
                    </a:lnTo>
                    <a:cubicBezTo>
                      <a:pt x="13120326" y="375920"/>
                      <a:pt x="13116516" y="400050"/>
                      <a:pt x="13127946" y="417830"/>
                    </a:cubicBezTo>
                    <a:cubicBezTo>
                      <a:pt x="13135566" y="429260"/>
                      <a:pt x="13146996" y="434340"/>
                      <a:pt x="13159696" y="434340"/>
                    </a:cubicBezTo>
                    <a:cubicBezTo>
                      <a:pt x="13167316" y="434340"/>
                      <a:pt x="13174935" y="431800"/>
                      <a:pt x="13181285" y="427990"/>
                    </a:cubicBezTo>
                    <a:lnTo>
                      <a:pt x="13444176" y="251460"/>
                    </a:lnTo>
                    <a:cubicBezTo>
                      <a:pt x="13454335" y="243840"/>
                      <a:pt x="13460685" y="232410"/>
                      <a:pt x="13460685" y="219710"/>
                    </a:cubicBezTo>
                    <a:cubicBezTo>
                      <a:pt x="13460685" y="207010"/>
                      <a:pt x="13454335" y="195580"/>
                      <a:pt x="13442907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6344298" y="-76200"/>
              <a:ext cx="3804074" cy="129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300">
                  <a:solidFill>
                    <a:srgbClr val="FFFFFF"/>
                  </a:solidFill>
                  <a:latin typeface="Aileron Regular"/>
                </a:rPr>
                <a:t>App Based Marketing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14350" y="500063"/>
            <a:ext cx="2858489" cy="722654"/>
            <a:chOff x="0" y="-38100"/>
            <a:chExt cx="7622637" cy="1927076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38100"/>
              <a:ext cx="7622637" cy="1516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 spc="54" dirty="0">
                  <a:solidFill>
                    <a:srgbClr val="FFFFFF"/>
                  </a:solidFill>
                  <a:latin typeface="Aileron Heavy"/>
                </a:rPr>
                <a:t>MOBILE </a:t>
              </a:r>
            </a:p>
            <a:p>
              <a:pPr>
                <a:lnSpc>
                  <a:spcPts val="2340"/>
                </a:lnSpc>
              </a:pPr>
              <a:r>
                <a:rPr lang="en-US" sz="1800" spc="54" dirty="0">
                  <a:solidFill>
                    <a:srgbClr val="FFFFFF"/>
                  </a:solidFill>
                  <a:latin typeface="Aileron Heavy"/>
                </a:rPr>
                <a:t>MARKETING</a:t>
              </a:r>
            </a:p>
          </p:txBody>
        </p:sp>
        <p:sp>
          <p:nvSpPr>
            <p:cNvPr id="39" name="AutoShape 39"/>
            <p:cNvSpPr/>
            <p:nvPr/>
          </p:nvSpPr>
          <p:spPr>
            <a:xfrm>
              <a:off x="0" y="1767903"/>
              <a:ext cx="7622637" cy="121073"/>
            </a:xfrm>
            <a:prstGeom prst="rect">
              <a:avLst/>
            </a:prstGeom>
            <a:solidFill>
              <a:srgbClr val="86EAE9"/>
            </a:solidFill>
          </p:spPr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63081" y="79848"/>
            <a:ext cx="1378313" cy="13783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8686" y="4191257"/>
            <a:ext cx="5328273" cy="72229"/>
            <a:chOff x="0" y="0"/>
            <a:chExt cx="45398786" cy="635000"/>
          </a:xfrm>
        </p:grpSpPr>
        <p:sp>
          <p:nvSpPr>
            <p:cNvPr id="3" name="Freeform 3"/>
            <p:cNvSpPr/>
            <p:nvPr/>
          </p:nvSpPr>
          <p:spPr>
            <a:xfrm>
              <a:off x="-16002" y="212852"/>
              <a:ext cx="45430790" cy="209296"/>
            </a:xfrm>
            <a:custGeom>
              <a:avLst/>
              <a:gdLst/>
              <a:ahLst/>
              <a:cxnLst/>
              <a:rect l="l" t="t" r="r" b="b"/>
              <a:pathLst>
                <a:path w="45430790" h="209296">
                  <a:moveTo>
                    <a:pt x="45307982" y="9398"/>
                  </a:moveTo>
                  <a:lnTo>
                    <a:pt x="42538358" y="9398"/>
                  </a:lnTo>
                  <a:lnTo>
                    <a:pt x="30819167" y="9398"/>
                  </a:lnTo>
                  <a:lnTo>
                    <a:pt x="16600075" y="9398"/>
                  </a:lnTo>
                  <a:lnTo>
                    <a:pt x="4305317" y="9398"/>
                  </a:lnTo>
                  <a:cubicBezTo>
                    <a:pt x="2317822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167423" y="199898"/>
                  </a:lnTo>
                  <a:lnTo>
                    <a:pt x="14886612" y="199898"/>
                  </a:lnTo>
                  <a:lnTo>
                    <a:pt x="29105705" y="199898"/>
                  </a:lnTo>
                  <a:lnTo>
                    <a:pt x="41400462" y="199898"/>
                  </a:lnTo>
                  <a:cubicBezTo>
                    <a:pt x="43387959" y="199898"/>
                    <a:pt x="45049790" y="209296"/>
                    <a:pt x="45297440" y="199898"/>
                  </a:cubicBezTo>
                  <a:cubicBezTo>
                    <a:pt x="45300996" y="199771"/>
                    <a:pt x="45304425" y="199898"/>
                    <a:pt x="45307982" y="199898"/>
                  </a:cubicBezTo>
                  <a:cubicBezTo>
                    <a:pt x="45430535" y="199898"/>
                    <a:pt x="45430790" y="9398"/>
                    <a:pt x="45307982" y="939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818999" y="1802707"/>
            <a:ext cx="5487646" cy="72229"/>
            <a:chOff x="0" y="0"/>
            <a:chExt cx="46756705" cy="635000"/>
          </a:xfrm>
        </p:grpSpPr>
        <p:sp>
          <p:nvSpPr>
            <p:cNvPr id="5" name="Freeform 5"/>
            <p:cNvSpPr/>
            <p:nvPr/>
          </p:nvSpPr>
          <p:spPr>
            <a:xfrm>
              <a:off x="-16002" y="212852"/>
              <a:ext cx="46788710" cy="209296"/>
            </a:xfrm>
            <a:custGeom>
              <a:avLst/>
              <a:gdLst/>
              <a:ahLst/>
              <a:cxnLst/>
              <a:rect l="l" t="t" r="r" b="b"/>
              <a:pathLst>
                <a:path w="46788710" h="209296">
                  <a:moveTo>
                    <a:pt x="46665899" y="9398"/>
                  </a:moveTo>
                  <a:lnTo>
                    <a:pt x="43821316" y="9398"/>
                  </a:lnTo>
                  <a:lnTo>
                    <a:pt x="31745399" y="9398"/>
                  </a:lnTo>
                  <a:lnTo>
                    <a:pt x="17093482" y="9398"/>
                  </a:lnTo>
                  <a:lnTo>
                    <a:pt x="4424477" y="9398"/>
                  </a:lnTo>
                  <a:cubicBezTo>
                    <a:pt x="2376484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251946" y="199898"/>
                  </a:lnTo>
                  <a:lnTo>
                    <a:pt x="15327863" y="199898"/>
                  </a:lnTo>
                  <a:lnTo>
                    <a:pt x="29979779" y="199898"/>
                  </a:lnTo>
                  <a:lnTo>
                    <a:pt x="42648786" y="199898"/>
                  </a:lnTo>
                  <a:cubicBezTo>
                    <a:pt x="44696779" y="199898"/>
                    <a:pt x="46407710" y="209296"/>
                    <a:pt x="46655360" y="199898"/>
                  </a:cubicBezTo>
                  <a:cubicBezTo>
                    <a:pt x="46658916" y="199771"/>
                    <a:pt x="46662342" y="199898"/>
                    <a:pt x="46665899" y="199898"/>
                  </a:cubicBezTo>
                  <a:cubicBezTo>
                    <a:pt x="46788456" y="199898"/>
                    <a:pt x="46788710" y="9398"/>
                    <a:pt x="46665899" y="939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4160786" y="2195522"/>
            <a:ext cx="810382" cy="72229"/>
            <a:chOff x="0" y="0"/>
            <a:chExt cx="6904743" cy="635000"/>
          </a:xfrm>
        </p:grpSpPr>
        <p:sp>
          <p:nvSpPr>
            <p:cNvPr id="7" name="Freeform 7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4160786" y="3790731"/>
            <a:ext cx="810382" cy="72229"/>
            <a:chOff x="0" y="0"/>
            <a:chExt cx="6904743" cy="635000"/>
          </a:xfrm>
        </p:grpSpPr>
        <p:sp>
          <p:nvSpPr>
            <p:cNvPr id="9" name="Freeform 9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687138" y="2619436"/>
            <a:ext cx="3769726" cy="816777"/>
            <a:chOff x="0" y="0"/>
            <a:chExt cx="5049317" cy="11061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50587" cy="1107440"/>
            </a:xfrm>
            <a:custGeom>
              <a:avLst/>
              <a:gdLst/>
              <a:ahLst/>
              <a:cxnLst/>
              <a:rect l="l" t="t" r="r" b="b"/>
              <a:pathLst>
                <a:path w="5050587" h="1107440">
                  <a:moveTo>
                    <a:pt x="4496867" y="45720"/>
                  </a:moveTo>
                  <a:cubicBezTo>
                    <a:pt x="4776267" y="45720"/>
                    <a:pt x="5003597" y="273050"/>
                    <a:pt x="5003597" y="552450"/>
                  </a:cubicBezTo>
                  <a:cubicBezTo>
                    <a:pt x="5003597" y="831850"/>
                    <a:pt x="4776267" y="1059180"/>
                    <a:pt x="4496867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4496867" y="45720"/>
                  </a:lnTo>
                  <a:moveTo>
                    <a:pt x="4496867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496867" y="1107440"/>
                  </a:lnTo>
                  <a:cubicBezTo>
                    <a:pt x="4802937" y="1107440"/>
                    <a:pt x="5050587" y="859790"/>
                    <a:pt x="5050587" y="553720"/>
                  </a:cubicBezTo>
                  <a:cubicBezTo>
                    <a:pt x="5049317" y="247650"/>
                    <a:pt x="4801667" y="0"/>
                    <a:pt x="4496867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230058" y="2847502"/>
            <a:ext cx="268388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"/>
              </a:lnSpc>
            </a:pPr>
            <a:r>
              <a:rPr lang="en-US" sz="1300" b="1" spc="39" dirty="0">
                <a:solidFill>
                  <a:srgbClr val="FFFFFF"/>
                </a:solidFill>
                <a:latin typeface="Aileron Regular"/>
              </a:rPr>
              <a:t>AFFILIATE &amp; INFLUENCER</a:t>
            </a:r>
          </a:p>
          <a:p>
            <a:pPr algn="ctr">
              <a:lnSpc>
                <a:spcPts val="1430"/>
              </a:lnSpc>
            </a:pPr>
            <a:r>
              <a:rPr lang="en-US" sz="1300" b="1" spc="39" dirty="0">
                <a:solidFill>
                  <a:srgbClr val="FFFFFF"/>
                </a:solidFill>
                <a:latin typeface="Aileron Regular"/>
              </a:rPr>
              <a:t>MARKETING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327394" y="3954564"/>
            <a:ext cx="1958773" cy="545614"/>
            <a:chOff x="0" y="0"/>
            <a:chExt cx="3898959" cy="1112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4857834" y="1566015"/>
            <a:ext cx="1958773" cy="545614"/>
            <a:chOff x="0" y="0"/>
            <a:chExt cx="3898959" cy="1112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327394" y="1566015"/>
            <a:ext cx="1958773" cy="545614"/>
            <a:chOff x="0" y="0"/>
            <a:chExt cx="3898959" cy="1112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4857834" y="3954564"/>
            <a:ext cx="1958773" cy="545614"/>
            <a:chOff x="0" y="0"/>
            <a:chExt cx="3898959" cy="1112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959921" y="1729284"/>
            <a:ext cx="924961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Affiliate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59921" y="4117834"/>
            <a:ext cx="924961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Influencer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25354" y="1729284"/>
            <a:ext cx="924961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Traffic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33800" y="4117834"/>
            <a:ext cx="924961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Action Plan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616073" y="2230227"/>
            <a:ext cx="405853" cy="4058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616073" y="1802916"/>
            <a:ext cx="405853" cy="4058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616073" y="1433731"/>
            <a:ext cx="405853" cy="40585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739313" y="1109753"/>
            <a:ext cx="159374" cy="1367821"/>
            <a:chOff x="0" y="0"/>
            <a:chExt cx="424996" cy="3647523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424996" cy="424996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074176"/>
              <a:ext cx="424996" cy="42499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148351"/>
              <a:ext cx="424996" cy="424996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3222527"/>
              <a:ext cx="424996" cy="424996"/>
            </a:xfrm>
            <a:prstGeom prst="rect">
              <a:avLst/>
            </a:prstGeom>
          </p:spPr>
        </p:pic>
      </p:grpSp>
      <p:sp>
        <p:nvSpPr>
          <p:cNvPr id="37" name="TextBox 37"/>
          <p:cNvSpPr txBox="1"/>
          <p:nvPr/>
        </p:nvSpPr>
        <p:spPr>
          <a:xfrm>
            <a:off x="514350" y="1472799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Dropshipping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4350" y="1869216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Market place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4758" y="1066784"/>
            <a:ext cx="1203567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Pay per Commission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14350" y="2275232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Blog or Website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94758" y="3852888"/>
            <a:ext cx="1203567" cy="36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Innovative Content Strategy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2325" y="4344555"/>
            <a:ext cx="1136000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Brand Consulting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35637" y="3542123"/>
            <a:ext cx="1262688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Influencer Placement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94758" y="4655320"/>
            <a:ext cx="1203567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Engagement Support</a:t>
            </a: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616073" y="4654891"/>
            <a:ext cx="405853" cy="4058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616073" y="4227580"/>
            <a:ext cx="405853" cy="40585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616073" y="3858394"/>
            <a:ext cx="405853" cy="40585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39313" y="3559755"/>
            <a:ext cx="159374" cy="159374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39313" y="3962571"/>
            <a:ext cx="159374" cy="159374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39313" y="4365386"/>
            <a:ext cx="159374" cy="159374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39313" y="4768202"/>
            <a:ext cx="159374" cy="159374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03719" y="2238821"/>
            <a:ext cx="405853" cy="40585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03719" y="1811510"/>
            <a:ext cx="405853" cy="40585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03719" y="1442324"/>
            <a:ext cx="405853" cy="40585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6959" y="1143685"/>
            <a:ext cx="159374" cy="15937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6959" y="1546501"/>
            <a:ext cx="159374" cy="159374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6959" y="1949316"/>
            <a:ext cx="159374" cy="159374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6959" y="2352132"/>
            <a:ext cx="159374" cy="159374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03719" y="4650962"/>
            <a:ext cx="405853" cy="40585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03719" y="4223651"/>
            <a:ext cx="405853" cy="40585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03719" y="3854466"/>
            <a:ext cx="405853" cy="40585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6959" y="3555826"/>
            <a:ext cx="159374" cy="159374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6959" y="3958642"/>
            <a:ext cx="159374" cy="159374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6959" y="4361458"/>
            <a:ext cx="159374" cy="159374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6959" y="4764273"/>
            <a:ext cx="159374" cy="159374"/>
          </a:xfrm>
          <a:prstGeom prst="rect">
            <a:avLst/>
          </a:prstGeom>
        </p:spPr>
      </p:pic>
      <p:sp>
        <p:nvSpPr>
          <p:cNvPr id="66" name="TextBox 66"/>
          <p:cNvSpPr txBox="1"/>
          <p:nvPr/>
        </p:nvSpPr>
        <p:spPr>
          <a:xfrm>
            <a:off x="7645676" y="1464206"/>
            <a:ext cx="1085325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Promote Products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645676" y="1860622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Track Sales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645676" y="1058190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Find Products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645676" y="2359506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Earn Comission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645676" y="3910722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Monitor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645676" y="4307139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Take Acton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645676" y="3504707"/>
            <a:ext cx="1085325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Define &amp;  Discover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645676" y="4713154"/>
            <a:ext cx="983974" cy="17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Measure</a:t>
            </a: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11501" y="4146206"/>
            <a:ext cx="200237" cy="200237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22362" y="1750130"/>
            <a:ext cx="215371" cy="215371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28039" y="1738704"/>
            <a:ext cx="200237" cy="200237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41412" y="4135347"/>
            <a:ext cx="184049" cy="184049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07579" y="0"/>
            <a:ext cx="1728843" cy="1728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4633" y="2535636"/>
            <a:ext cx="5406306" cy="72229"/>
            <a:chOff x="0" y="0"/>
            <a:chExt cx="46063654" cy="635000"/>
          </a:xfrm>
        </p:grpSpPr>
        <p:sp>
          <p:nvSpPr>
            <p:cNvPr id="3" name="Freeform 3"/>
            <p:cNvSpPr/>
            <p:nvPr/>
          </p:nvSpPr>
          <p:spPr>
            <a:xfrm>
              <a:off x="-16002" y="212852"/>
              <a:ext cx="46095658" cy="209296"/>
            </a:xfrm>
            <a:custGeom>
              <a:avLst/>
              <a:gdLst/>
              <a:ahLst/>
              <a:cxnLst/>
              <a:rect l="l" t="t" r="r" b="b"/>
              <a:pathLst>
                <a:path w="46095658" h="209296">
                  <a:moveTo>
                    <a:pt x="45972850" y="9398"/>
                  </a:moveTo>
                  <a:lnTo>
                    <a:pt x="43166525" y="9398"/>
                  </a:lnTo>
                  <a:lnTo>
                    <a:pt x="31272671" y="9398"/>
                  </a:lnTo>
                  <a:lnTo>
                    <a:pt x="16841659" y="9398"/>
                  </a:lnTo>
                  <a:lnTo>
                    <a:pt x="4363660" y="9398"/>
                  </a:lnTo>
                  <a:cubicBezTo>
                    <a:pt x="2346544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208807" y="199898"/>
                  </a:lnTo>
                  <a:lnTo>
                    <a:pt x="15102658" y="199898"/>
                  </a:lnTo>
                  <a:lnTo>
                    <a:pt x="29533673" y="199898"/>
                  </a:lnTo>
                  <a:lnTo>
                    <a:pt x="42011671" y="199898"/>
                  </a:lnTo>
                  <a:cubicBezTo>
                    <a:pt x="44028785" y="199898"/>
                    <a:pt x="45714658" y="209296"/>
                    <a:pt x="45962308" y="199898"/>
                  </a:cubicBezTo>
                  <a:cubicBezTo>
                    <a:pt x="45965864" y="199771"/>
                    <a:pt x="45969293" y="199898"/>
                    <a:pt x="45972850" y="199898"/>
                  </a:cubicBezTo>
                  <a:cubicBezTo>
                    <a:pt x="46095403" y="199898"/>
                    <a:pt x="46095658" y="9398"/>
                    <a:pt x="45972850" y="9398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2657554" y="2675170"/>
            <a:ext cx="3828892" cy="72229"/>
            <a:chOff x="0" y="0"/>
            <a:chExt cx="32623529" cy="635000"/>
          </a:xfrm>
        </p:grpSpPr>
        <p:sp>
          <p:nvSpPr>
            <p:cNvPr id="5" name="Freeform 5"/>
            <p:cNvSpPr/>
            <p:nvPr/>
          </p:nvSpPr>
          <p:spPr>
            <a:xfrm>
              <a:off x="-16002" y="212852"/>
              <a:ext cx="32655532" cy="209296"/>
            </a:xfrm>
            <a:custGeom>
              <a:avLst/>
              <a:gdLst/>
              <a:ahLst/>
              <a:cxnLst/>
              <a:rect l="l" t="t" r="r" b="b"/>
              <a:pathLst>
                <a:path w="32655532" h="209296">
                  <a:moveTo>
                    <a:pt x="32532724" y="9398"/>
                  </a:moveTo>
                  <a:lnTo>
                    <a:pt x="30468323" y="9398"/>
                  </a:lnTo>
                  <a:lnTo>
                    <a:pt x="22105215" y="9398"/>
                  </a:lnTo>
                  <a:lnTo>
                    <a:pt x="11958113" y="9398"/>
                  </a:lnTo>
                  <a:lnTo>
                    <a:pt x="3184264" y="9398"/>
                  </a:lnTo>
                  <a:cubicBezTo>
                    <a:pt x="176593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372234" y="199898"/>
                  </a:lnTo>
                  <a:lnTo>
                    <a:pt x="10735342" y="199898"/>
                  </a:lnTo>
                  <a:lnTo>
                    <a:pt x="20882445" y="199898"/>
                  </a:lnTo>
                  <a:lnTo>
                    <a:pt x="29656292" y="199898"/>
                  </a:lnTo>
                  <a:cubicBezTo>
                    <a:pt x="31074618" y="199898"/>
                    <a:pt x="32274532" y="209296"/>
                    <a:pt x="32522182" y="199898"/>
                  </a:cubicBezTo>
                  <a:cubicBezTo>
                    <a:pt x="32525739" y="199771"/>
                    <a:pt x="32529168" y="199898"/>
                    <a:pt x="32532724" y="199898"/>
                  </a:cubicBezTo>
                  <a:cubicBezTo>
                    <a:pt x="32655278" y="199898"/>
                    <a:pt x="32655532" y="9398"/>
                    <a:pt x="32532724" y="9398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097019" y="3756236"/>
            <a:ext cx="983974" cy="3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Better Result in search engine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4449" y="3769390"/>
            <a:ext cx="983974" cy="3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Increased ads Revenue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283075" y="3868882"/>
            <a:ext cx="2577850" cy="610422"/>
            <a:chOff x="0" y="0"/>
            <a:chExt cx="6874266" cy="1627793"/>
          </a:xfrm>
        </p:grpSpPr>
        <p:grpSp>
          <p:nvGrpSpPr>
            <p:cNvPr id="9" name="Group 9"/>
            <p:cNvGrpSpPr/>
            <p:nvPr/>
          </p:nvGrpSpPr>
          <p:grpSpPr>
            <a:xfrm>
              <a:off x="927056" y="764193"/>
              <a:ext cx="5020153" cy="192611"/>
              <a:chOff x="0" y="0"/>
              <a:chExt cx="16040063" cy="635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6002" y="212852"/>
                <a:ext cx="16072067" cy="209296"/>
              </a:xfrm>
              <a:custGeom>
                <a:avLst/>
                <a:gdLst/>
                <a:ahLst/>
                <a:cxnLst/>
                <a:rect l="l" t="t" r="r" b="b"/>
                <a:pathLst>
                  <a:path w="16072067" h="209296">
                    <a:moveTo>
                      <a:pt x="15949257" y="9398"/>
                    </a:moveTo>
                    <a:lnTo>
                      <a:pt x="14800300" y="9398"/>
                    </a:lnTo>
                    <a:lnTo>
                      <a:pt x="10793696" y="9398"/>
                    </a:lnTo>
                    <a:lnTo>
                      <a:pt x="5932415" y="9398"/>
                    </a:lnTo>
                    <a:lnTo>
                      <a:pt x="1729034" y="9398"/>
                    </a:lnTo>
                    <a:cubicBezTo>
                      <a:pt x="1049541" y="9398"/>
                      <a:pt x="381000" y="0"/>
                      <a:pt x="133350" y="9398"/>
                    </a:cubicBezTo>
                    <a:cubicBezTo>
                      <a:pt x="129794" y="9525"/>
                      <a:pt x="126365" y="9398"/>
                      <a:pt x="122809" y="9398"/>
                    </a:cubicBezTo>
                    <a:cubicBezTo>
                      <a:pt x="254" y="9398"/>
                      <a:pt x="0" y="199898"/>
                      <a:pt x="122809" y="199898"/>
                    </a:cubicBezTo>
                    <a:lnTo>
                      <a:pt x="1340006" y="199898"/>
                    </a:lnTo>
                    <a:lnTo>
                      <a:pt x="5346610" y="199898"/>
                    </a:lnTo>
                    <a:lnTo>
                      <a:pt x="10207891" y="199898"/>
                    </a:lnTo>
                    <a:lnTo>
                      <a:pt x="14411272" y="199898"/>
                    </a:lnTo>
                    <a:cubicBezTo>
                      <a:pt x="15090766" y="199898"/>
                      <a:pt x="15691067" y="209296"/>
                      <a:pt x="15938717" y="199898"/>
                    </a:cubicBezTo>
                    <a:cubicBezTo>
                      <a:pt x="15942273" y="199771"/>
                      <a:pt x="15945701" y="199898"/>
                      <a:pt x="15949257" y="199898"/>
                    </a:cubicBezTo>
                    <a:cubicBezTo>
                      <a:pt x="16071813" y="199898"/>
                      <a:pt x="16072067" y="9398"/>
                      <a:pt x="15949257" y="9398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-282635" y="282635"/>
              <a:ext cx="1627793" cy="1062523"/>
              <a:chOff x="0" y="0"/>
              <a:chExt cx="6606886" cy="4699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327533" y="113538"/>
                <a:ext cx="5915498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5915498" h="4568952">
                    <a:moveTo>
                      <a:pt x="5914990" y="4284853"/>
                    </a:moveTo>
                    <a:cubicBezTo>
                      <a:pt x="5915498" y="4274947"/>
                      <a:pt x="5914482" y="4265930"/>
                      <a:pt x="5912577" y="4257548"/>
                    </a:cubicBezTo>
                    <a:cubicBezTo>
                      <a:pt x="5897464" y="4143121"/>
                      <a:pt x="5820883" y="4046093"/>
                      <a:pt x="5713187" y="4012946"/>
                    </a:cubicBezTo>
                    <a:lnTo>
                      <a:pt x="5713187" y="2871851"/>
                    </a:lnTo>
                    <a:lnTo>
                      <a:pt x="5713187" y="618109"/>
                    </a:lnTo>
                    <a:lnTo>
                      <a:pt x="5713187" y="98552"/>
                    </a:lnTo>
                    <a:cubicBezTo>
                      <a:pt x="5713187" y="47117"/>
                      <a:pt x="5669499" y="3302"/>
                      <a:pt x="5617937" y="3302"/>
                    </a:cubicBezTo>
                    <a:lnTo>
                      <a:pt x="5347046" y="3302"/>
                    </a:lnTo>
                    <a:lnTo>
                      <a:pt x="4863330" y="3302"/>
                    </a:lnTo>
                    <a:lnTo>
                      <a:pt x="4351096" y="3302"/>
                    </a:lnTo>
                    <a:lnTo>
                      <a:pt x="3726073" y="3302"/>
                    </a:lnTo>
                    <a:lnTo>
                      <a:pt x="3041344" y="3302"/>
                    </a:lnTo>
                    <a:lnTo>
                      <a:pt x="2350054" y="3302"/>
                    </a:lnTo>
                    <a:lnTo>
                      <a:pt x="1702664" y="3302"/>
                    </a:lnTo>
                    <a:lnTo>
                      <a:pt x="1158102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046565" y="193802"/>
                    </a:lnTo>
                    <a:lnTo>
                      <a:pt x="1558799" y="193802"/>
                    </a:lnTo>
                    <a:lnTo>
                      <a:pt x="2183823" y="193802"/>
                    </a:lnTo>
                    <a:lnTo>
                      <a:pt x="2868551" y="193802"/>
                    </a:lnTo>
                    <a:lnTo>
                      <a:pt x="3559841" y="193802"/>
                    </a:lnTo>
                    <a:lnTo>
                      <a:pt x="4207232" y="193802"/>
                    </a:lnTo>
                    <a:lnTo>
                      <a:pt x="4751793" y="193802"/>
                    </a:lnTo>
                    <a:lnTo>
                      <a:pt x="5205949" y="193802"/>
                    </a:lnTo>
                    <a:cubicBezTo>
                      <a:pt x="5310470" y="193802"/>
                      <a:pt x="5417277" y="199390"/>
                      <a:pt x="5522560" y="197104"/>
                    </a:cubicBezTo>
                    <a:lnTo>
                      <a:pt x="5522560" y="1511554"/>
                    </a:lnTo>
                    <a:lnTo>
                      <a:pt x="5522560" y="3765296"/>
                    </a:lnTo>
                    <a:lnTo>
                      <a:pt x="5522560" y="4022852"/>
                    </a:lnTo>
                    <a:cubicBezTo>
                      <a:pt x="5420325" y="4066286"/>
                      <a:pt x="5347427" y="4168648"/>
                      <a:pt x="5346538" y="4284853"/>
                    </a:cubicBezTo>
                    <a:cubicBezTo>
                      <a:pt x="5345395" y="4439158"/>
                      <a:pt x="5477348" y="4568952"/>
                      <a:pt x="5630637" y="4568952"/>
                    </a:cubicBezTo>
                    <a:cubicBezTo>
                      <a:pt x="5780497" y="4568952"/>
                      <a:pt x="5893654" y="4454017"/>
                      <a:pt x="5912323" y="4312158"/>
                    </a:cubicBezTo>
                    <a:cubicBezTo>
                      <a:pt x="5914482" y="4303903"/>
                      <a:pt x="5915498" y="4294759"/>
                      <a:pt x="5914990" y="4284853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5400000">
              <a:off x="5529108" y="282635"/>
              <a:ext cx="1627793" cy="1062523"/>
              <a:chOff x="0" y="0"/>
              <a:chExt cx="6606886" cy="4699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27533" y="113538"/>
                <a:ext cx="5915498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5915498" h="4568952">
                    <a:moveTo>
                      <a:pt x="5914990" y="4284853"/>
                    </a:moveTo>
                    <a:cubicBezTo>
                      <a:pt x="5915498" y="4274947"/>
                      <a:pt x="5914482" y="4265930"/>
                      <a:pt x="5912577" y="4257548"/>
                    </a:cubicBezTo>
                    <a:cubicBezTo>
                      <a:pt x="5897464" y="4143121"/>
                      <a:pt x="5820883" y="4046093"/>
                      <a:pt x="5713187" y="4012946"/>
                    </a:cubicBezTo>
                    <a:lnTo>
                      <a:pt x="5713187" y="2871851"/>
                    </a:lnTo>
                    <a:lnTo>
                      <a:pt x="5713187" y="618109"/>
                    </a:lnTo>
                    <a:lnTo>
                      <a:pt x="5713187" y="98552"/>
                    </a:lnTo>
                    <a:cubicBezTo>
                      <a:pt x="5713187" y="47117"/>
                      <a:pt x="5669499" y="3302"/>
                      <a:pt x="5617937" y="3302"/>
                    </a:cubicBezTo>
                    <a:lnTo>
                      <a:pt x="5347046" y="3302"/>
                    </a:lnTo>
                    <a:lnTo>
                      <a:pt x="4863330" y="3302"/>
                    </a:lnTo>
                    <a:lnTo>
                      <a:pt x="4351096" y="3302"/>
                    </a:lnTo>
                    <a:lnTo>
                      <a:pt x="3726073" y="3302"/>
                    </a:lnTo>
                    <a:lnTo>
                      <a:pt x="3041344" y="3302"/>
                    </a:lnTo>
                    <a:lnTo>
                      <a:pt x="2350054" y="3302"/>
                    </a:lnTo>
                    <a:lnTo>
                      <a:pt x="1702664" y="3302"/>
                    </a:lnTo>
                    <a:lnTo>
                      <a:pt x="1158102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046565" y="193802"/>
                    </a:lnTo>
                    <a:lnTo>
                      <a:pt x="1558799" y="193802"/>
                    </a:lnTo>
                    <a:lnTo>
                      <a:pt x="2183823" y="193802"/>
                    </a:lnTo>
                    <a:lnTo>
                      <a:pt x="2868551" y="193802"/>
                    </a:lnTo>
                    <a:lnTo>
                      <a:pt x="3559841" y="193802"/>
                    </a:lnTo>
                    <a:lnTo>
                      <a:pt x="4207232" y="193802"/>
                    </a:lnTo>
                    <a:lnTo>
                      <a:pt x="4751793" y="193802"/>
                    </a:lnTo>
                    <a:lnTo>
                      <a:pt x="5205949" y="193802"/>
                    </a:lnTo>
                    <a:cubicBezTo>
                      <a:pt x="5310470" y="193802"/>
                      <a:pt x="5417277" y="199390"/>
                      <a:pt x="5522560" y="197104"/>
                    </a:cubicBezTo>
                    <a:lnTo>
                      <a:pt x="5522560" y="1511554"/>
                    </a:lnTo>
                    <a:lnTo>
                      <a:pt x="5522560" y="3765296"/>
                    </a:lnTo>
                    <a:lnTo>
                      <a:pt x="5522560" y="4022852"/>
                    </a:lnTo>
                    <a:cubicBezTo>
                      <a:pt x="5420325" y="4066286"/>
                      <a:pt x="5347427" y="4168648"/>
                      <a:pt x="5346538" y="4284853"/>
                    </a:cubicBezTo>
                    <a:cubicBezTo>
                      <a:pt x="5345395" y="4439158"/>
                      <a:pt x="5477348" y="4568952"/>
                      <a:pt x="5630637" y="4568952"/>
                    </a:cubicBezTo>
                    <a:cubicBezTo>
                      <a:pt x="5780497" y="4568952"/>
                      <a:pt x="5893654" y="4454017"/>
                      <a:pt x="5912323" y="4312158"/>
                    </a:cubicBezTo>
                    <a:cubicBezTo>
                      <a:pt x="5914482" y="4303903"/>
                      <a:pt x="5915498" y="4294759"/>
                      <a:pt x="5914990" y="4284853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906948" y="4284515"/>
            <a:ext cx="1131475" cy="55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Get likes, Followers, Comments &amp; all.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97019" y="4284515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FF5757"/>
                </a:solidFill>
                <a:latin typeface="Aileron Regular"/>
              </a:rPr>
              <a:t>PENALISATION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97019" y="663518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Social Media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54449" y="663518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SEO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283075" y="699617"/>
            <a:ext cx="2577850" cy="610422"/>
            <a:chOff x="0" y="0"/>
            <a:chExt cx="6874266" cy="1627793"/>
          </a:xfrm>
        </p:grpSpPr>
        <p:grpSp>
          <p:nvGrpSpPr>
            <p:cNvPr id="20" name="Group 20"/>
            <p:cNvGrpSpPr/>
            <p:nvPr/>
          </p:nvGrpSpPr>
          <p:grpSpPr>
            <a:xfrm>
              <a:off x="927056" y="764193"/>
              <a:ext cx="5020153" cy="192611"/>
              <a:chOff x="0" y="0"/>
              <a:chExt cx="16040063" cy="635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16002" y="212852"/>
                <a:ext cx="16072067" cy="209296"/>
              </a:xfrm>
              <a:custGeom>
                <a:avLst/>
                <a:gdLst/>
                <a:ahLst/>
                <a:cxnLst/>
                <a:rect l="l" t="t" r="r" b="b"/>
                <a:pathLst>
                  <a:path w="16072067" h="209296">
                    <a:moveTo>
                      <a:pt x="15949257" y="9398"/>
                    </a:moveTo>
                    <a:lnTo>
                      <a:pt x="14800300" y="9398"/>
                    </a:lnTo>
                    <a:lnTo>
                      <a:pt x="10793696" y="9398"/>
                    </a:lnTo>
                    <a:lnTo>
                      <a:pt x="5932415" y="9398"/>
                    </a:lnTo>
                    <a:lnTo>
                      <a:pt x="1729034" y="9398"/>
                    </a:lnTo>
                    <a:cubicBezTo>
                      <a:pt x="1049541" y="9398"/>
                      <a:pt x="381000" y="0"/>
                      <a:pt x="133350" y="9398"/>
                    </a:cubicBezTo>
                    <a:cubicBezTo>
                      <a:pt x="129794" y="9525"/>
                      <a:pt x="126365" y="9398"/>
                      <a:pt x="122809" y="9398"/>
                    </a:cubicBezTo>
                    <a:cubicBezTo>
                      <a:pt x="254" y="9398"/>
                      <a:pt x="0" y="199898"/>
                      <a:pt x="122809" y="199898"/>
                    </a:cubicBezTo>
                    <a:lnTo>
                      <a:pt x="1340006" y="199898"/>
                    </a:lnTo>
                    <a:lnTo>
                      <a:pt x="5346610" y="199898"/>
                    </a:lnTo>
                    <a:lnTo>
                      <a:pt x="10207891" y="199898"/>
                    </a:lnTo>
                    <a:lnTo>
                      <a:pt x="14411272" y="199898"/>
                    </a:lnTo>
                    <a:cubicBezTo>
                      <a:pt x="15090766" y="199898"/>
                      <a:pt x="15691067" y="209296"/>
                      <a:pt x="15938717" y="199898"/>
                    </a:cubicBezTo>
                    <a:cubicBezTo>
                      <a:pt x="15942273" y="199771"/>
                      <a:pt x="15945701" y="199898"/>
                      <a:pt x="15949257" y="199898"/>
                    </a:cubicBezTo>
                    <a:cubicBezTo>
                      <a:pt x="16071813" y="199898"/>
                      <a:pt x="16072067" y="9398"/>
                      <a:pt x="15949257" y="9398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-282635" y="282635"/>
              <a:ext cx="1627793" cy="1062523"/>
              <a:chOff x="0" y="0"/>
              <a:chExt cx="6606886" cy="4699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327533" y="113538"/>
                <a:ext cx="5915498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5915498" h="4568952">
                    <a:moveTo>
                      <a:pt x="5914990" y="4284853"/>
                    </a:moveTo>
                    <a:cubicBezTo>
                      <a:pt x="5915498" y="4274947"/>
                      <a:pt x="5914482" y="4265930"/>
                      <a:pt x="5912577" y="4257548"/>
                    </a:cubicBezTo>
                    <a:cubicBezTo>
                      <a:pt x="5897464" y="4143121"/>
                      <a:pt x="5820883" y="4046093"/>
                      <a:pt x="5713187" y="4012946"/>
                    </a:cubicBezTo>
                    <a:lnTo>
                      <a:pt x="5713187" y="2871851"/>
                    </a:lnTo>
                    <a:lnTo>
                      <a:pt x="5713187" y="618109"/>
                    </a:lnTo>
                    <a:lnTo>
                      <a:pt x="5713187" y="98552"/>
                    </a:lnTo>
                    <a:cubicBezTo>
                      <a:pt x="5713187" y="47117"/>
                      <a:pt x="5669499" y="3302"/>
                      <a:pt x="5617937" y="3302"/>
                    </a:cubicBezTo>
                    <a:lnTo>
                      <a:pt x="5347046" y="3302"/>
                    </a:lnTo>
                    <a:lnTo>
                      <a:pt x="4863330" y="3302"/>
                    </a:lnTo>
                    <a:lnTo>
                      <a:pt x="4351096" y="3302"/>
                    </a:lnTo>
                    <a:lnTo>
                      <a:pt x="3726073" y="3302"/>
                    </a:lnTo>
                    <a:lnTo>
                      <a:pt x="3041344" y="3302"/>
                    </a:lnTo>
                    <a:lnTo>
                      <a:pt x="2350054" y="3302"/>
                    </a:lnTo>
                    <a:lnTo>
                      <a:pt x="1702664" y="3302"/>
                    </a:lnTo>
                    <a:lnTo>
                      <a:pt x="1158102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046565" y="193802"/>
                    </a:lnTo>
                    <a:lnTo>
                      <a:pt x="1558799" y="193802"/>
                    </a:lnTo>
                    <a:lnTo>
                      <a:pt x="2183823" y="193802"/>
                    </a:lnTo>
                    <a:lnTo>
                      <a:pt x="2868551" y="193802"/>
                    </a:lnTo>
                    <a:lnTo>
                      <a:pt x="3559841" y="193802"/>
                    </a:lnTo>
                    <a:lnTo>
                      <a:pt x="4207232" y="193802"/>
                    </a:lnTo>
                    <a:lnTo>
                      <a:pt x="4751793" y="193802"/>
                    </a:lnTo>
                    <a:lnTo>
                      <a:pt x="5205949" y="193802"/>
                    </a:lnTo>
                    <a:cubicBezTo>
                      <a:pt x="5310470" y="193802"/>
                      <a:pt x="5417277" y="199390"/>
                      <a:pt x="5522560" y="197104"/>
                    </a:cubicBezTo>
                    <a:lnTo>
                      <a:pt x="5522560" y="1511554"/>
                    </a:lnTo>
                    <a:lnTo>
                      <a:pt x="5522560" y="3765296"/>
                    </a:lnTo>
                    <a:lnTo>
                      <a:pt x="5522560" y="4022852"/>
                    </a:lnTo>
                    <a:cubicBezTo>
                      <a:pt x="5420325" y="4066286"/>
                      <a:pt x="5347427" y="4168648"/>
                      <a:pt x="5346538" y="4284853"/>
                    </a:cubicBezTo>
                    <a:cubicBezTo>
                      <a:pt x="5345395" y="4439158"/>
                      <a:pt x="5477348" y="4568952"/>
                      <a:pt x="5630637" y="4568952"/>
                    </a:cubicBezTo>
                    <a:cubicBezTo>
                      <a:pt x="5780497" y="4568952"/>
                      <a:pt x="5893654" y="4454017"/>
                      <a:pt x="5912323" y="4312158"/>
                    </a:cubicBezTo>
                    <a:cubicBezTo>
                      <a:pt x="5914482" y="4303903"/>
                      <a:pt x="5915498" y="4294759"/>
                      <a:pt x="5914990" y="4284853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 rot="-5400000">
              <a:off x="5529108" y="282635"/>
              <a:ext cx="1627793" cy="1062523"/>
              <a:chOff x="0" y="0"/>
              <a:chExt cx="6606886" cy="4699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27533" y="113538"/>
                <a:ext cx="5915498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5915498" h="4568952">
                    <a:moveTo>
                      <a:pt x="5914990" y="4284853"/>
                    </a:moveTo>
                    <a:cubicBezTo>
                      <a:pt x="5915498" y="4274947"/>
                      <a:pt x="5914482" y="4265930"/>
                      <a:pt x="5912577" y="4257548"/>
                    </a:cubicBezTo>
                    <a:cubicBezTo>
                      <a:pt x="5897464" y="4143121"/>
                      <a:pt x="5820883" y="4046093"/>
                      <a:pt x="5713187" y="4012946"/>
                    </a:cubicBezTo>
                    <a:lnTo>
                      <a:pt x="5713187" y="2871851"/>
                    </a:lnTo>
                    <a:lnTo>
                      <a:pt x="5713187" y="618109"/>
                    </a:lnTo>
                    <a:lnTo>
                      <a:pt x="5713187" y="98552"/>
                    </a:lnTo>
                    <a:cubicBezTo>
                      <a:pt x="5713187" y="47117"/>
                      <a:pt x="5669499" y="3302"/>
                      <a:pt x="5617937" y="3302"/>
                    </a:cubicBezTo>
                    <a:lnTo>
                      <a:pt x="5347046" y="3302"/>
                    </a:lnTo>
                    <a:lnTo>
                      <a:pt x="4863330" y="3302"/>
                    </a:lnTo>
                    <a:lnTo>
                      <a:pt x="4351096" y="3302"/>
                    </a:lnTo>
                    <a:lnTo>
                      <a:pt x="3726073" y="3302"/>
                    </a:lnTo>
                    <a:lnTo>
                      <a:pt x="3041344" y="3302"/>
                    </a:lnTo>
                    <a:lnTo>
                      <a:pt x="2350054" y="3302"/>
                    </a:lnTo>
                    <a:lnTo>
                      <a:pt x="1702664" y="3302"/>
                    </a:lnTo>
                    <a:lnTo>
                      <a:pt x="1158102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046565" y="193802"/>
                    </a:lnTo>
                    <a:lnTo>
                      <a:pt x="1558799" y="193802"/>
                    </a:lnTo>
                    <a:lnTo>
                      <a:pt x="2183823" y="193802"/>
                    </a:lnTo>
                    <a:lnTo>
                      <a:pt x="2868551" y="193802"/>
                    </a:lnTo>
                    <a:lnTo>
                      <a:pt x="3559841" y="193802"/>
                    </a:lnTo>
                    <a:lnTo>
                      <a:pt x="4207232" y="193802"/>
                    </a:lnTo>
                    <a:lnTo>
                      <a:pt x="4751793" y="193802"/>
                    </a:lnTo>
                    <a:lnTo>
                      <a:pt x="5205949" y="193802"/>
                    </a:lnTo>
                    <a:cubicBezTo>
                      <a:pt x="5310470" y="193802"/>
                      <a:pt x="5417277" y="199390"/>
                      <a:pt x="5522560" y="197104"/>
                    </a:cubicBezTo>
                    <a:lnTo>
                      <a:pt x="5522560" y="1511554"/>
                    </a:lnTo>
                    <a:lnTo>
                      <a:pt x="5522560" y="3765296"/>
                    </a:lnTo>
                    <a:lnTo>
                      <a:pt x="5522560" y="4022852"/>
                    </a:lnTo>
                    <a:cubicBezTo>
                      <a:pt x="5420325" y="4066286"/>
                      <a:pt x="5347427" y="4168648"/>
                      <a:pt x="5346538" y="4284853"/>
                    </a:cubicBezTo>
                    <a:cubicBezTo>
                      <a:pt x="5345395" y="4439158"/>
                      <a:pt x="5477348" y="4568952"/>
                      <a:pt x="5630637" y="4568952"/>
                    </a:cubicBezTo>
                    <a:cubicBezTo>
                      <a:pt x="5780497" y="4568952"/>
                      <a:pt x="5893654" y="4454017"/>
                      <a:pt x="5912323" y="4312158"/>
                    </a:cubicBezTo>
                    <a:cubicBezTo>
                      <a:pt x="5914482" y="4303903"/>
                      <a:pt x="5915498" y="4294759"/>
                      <a:pt x="5914990" y="4284853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2054449" y="1017618"/>
            <a:ext cx="983974" cy="3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Affiliate Marketing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97019" y="1112868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Blog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681521" y="1677852"/>
            <a:ext cx="1780958" cy="1780958"/>
            <a:chOff x="0" y="0"/>
            <a:chExt cx="4749220" cy="4749220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749220" cy="474922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5120" y="115120"/>
              <a:ext cx="4518980" cy="4518980"/>
            </a:xfrm>
            <a:prstGeom prst="rect">
              <a:avLst/>
            </a:prstGeom>
          </p:spPr>
        </p:pic>
      </p:grpSp>
      <p:sp>
        <p:nvSpPr>
          <p:cNvPr id="31" name="TextBox 31"/>
          <p:cNvSpPr txBox="1"/>
          <p:nvPr/>
        </p:nvSpPr>
        <p:spPr>
          <a:xfrm>
            <a:off x="3958114" y="2388026"/>
            <a:ext cx="1227773" cy="41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"/>
              </a:lnSpc>
              <a:spcBef>
                <a:spcPct val="0"/>
              </a:spcBef>
              <a:buFont typeface="Arial"/>
              <a:buChar char="•"/>
            </a:pPr>
            <a:r>
              <a:rPr lang="en-US" sz="1300" b="1" spc="51">
                <a:solidFill>
                  <a:srgbClr val="191919"/>
                </a:solidFill>
                <a:latin typeface="Aileron Regular"/>
              </a:rPr>
              <a:t>BLACK HEAD</a:t>
            </a:r>
          </a:p>
          <a:p>
            <a:pPr algn="ctr">
              <a:lnSpc>
                <a:spcPts val="1677"/>
              </a:lnSpc>
              <a:spcBef>
                <a:spcPct val="0"/>
              </a:spcBef>
              <a:buFont typeface="Arial"/>
              <a:buChar char="•"/>
            </a:pPr>
            <a:r>
              <a:rPr lang="en-US" sz="1300" b="1" spc="51">
                <a:solidFill>
                  <a:srgbClr val="191919"/>
                </a:solidFill>
                <a:latin typeface="Aileron Regular"/>
              </a:rPr>
              <a:t>MARKETING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32254" y="446443"/>
            <a:ext cx="1079492" cy="1079492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4144523" y="862364"/>
            <a:ext cx="85495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Objective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32254" y="3617565"/>
            <a:ext cx="1079492" cy="1079492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4144523" y="4033486"/>
            <a:ext cx="85495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Result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02653" y="2032004"/>
            <a:ext cx="1079492" cy="1079492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61855" y="2032004"/>
            <a:ext cx="1079492" cy="1079492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5774124" y="2371720"/>
            <a:ext cx="854954" cy="3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Black Head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Tricks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1619" y="2207250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Spamming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1619" y="2508417"/>
            <a:ext cx="983974" cy="3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Meta Keyword Stuffing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1619" y="1801235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Link Prism 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08501" y="1836954"/>
            <a:ext cx="398446" cy="1365610"/>
            <a:chOff x="0" y="0"/>
            <a:chExt cx="1062523" cy="3641627"/>
          </a:xfrm>
        </p:grpSpPr>
        <p:grpSp>
          <p:nvGrpSpPr>
            <p:cNvPr id="43" name="Group 43"/>
            <p:cNvGrpSpPr/>
            <p:nvPr/>
          </p:nvGrpSpPr>
          <p:grpSpPr>
            <a:xfrm rot="5400000">
              <a:off x="-760996" y="760996"/>
              <a:ext cx="2584515" cy="1062523"/>
              <a:chOff x="0" y="0"/>
              <a:chExt cx="10490033" cy="4699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27533" y="113538"/>
                <a:ext cx="9798645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9798645" h="4568952">
                    <a:moveTo>
                      <a:pt x="9798137" y="4284853"/>
                    </a:moveTo>
                    <a:cubicBezTo>
                      <a:pt x="9798645" y="4274947"/>
                      <a:pt x="9797629" y="4265930"/>
                      <a:pt x="9795724" y="4257548"/>
                    </a:cubicBezTo>
                    <a:cubicBezTo>
                      <a:pt x="9780611" y="4143121"/>
                      <a:pt x="9704030" y="4046093"/>
                      <a:pt x="9596334" y="4012946"/>
                    </a:cubicBezTo>
                    <a:lnTo>
                      <a:pt x="9596334" y="2871851"/>
                    </a:lnTo>
                    <a:lnTo>
                      <a:pt x="9596334" y="618109"/>
                    </a:lnTo>
                    <a:lnTo>
                      <a:pt x="9596334" y="98552"/>
                    </a:lnTo>
                    <a:cubicBezTo>
                      <a:pt x="9596334" y="47117"/>
                      <a:pt x="9552646" y="3302"/>
                      <a:pt x="9501084" y="3302"/>
                    </a:cubicBezTo>
                    <a:lnTo>
                      <a:pt x="9230193" y="3302"/>
                    </a:lnTo>
                    <a:lnTo>
                      <a:pt x="8542264" y="3302"/>
                    </a:lnTo>
                    <a:lnTo>
                      <a:pt x="7564319" y="3302"/>
                    </a:lnTo>
                    <a:lnTo>
                      <a:pt x="6371040" y="3302"/>
                    </a:lnTo>
                    <a:lnTo>
                      <a:pt x="5063773" y="3302"/>
                    </a:lnTo>
                    <a:lnTo>
                      <a:pt x="3743980" y="3302"/>
                    </a:lnTo>
                    <a:lnTo>
                      <a:pt x="2507999" y="3302"/>
                    </a:lnTo>
                    <a:lnTo>
                      <a:pt x="1468335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255392" y="193802"/>
                    </a:lnTo>
                    <a:lnTo>
                      <a:pt x="2233336" y="193802"/>
                    </a:lnTo>
                    <a:lnTo>
                      <a:pt x="3426615" y="193802"/>
                    </a:lnTo>
                    <a:lnTo>
                      <a:pt x="4733882" y="193802"/>
                    </a:lnTo>
                    <a:lnTo>
                      <a:pt x="6053674" y="193802"/>
                    </a:lnTo>
                    <a:lnTo>
                      <a:pt x="7289656" y="193802"/>
                    </a:lnTo>
                    <a:lnTo>
                      <a:pt x="8329320" y="193802"/>
                    </a:lnTo>
                    <a:lnTo>
                      <a:pt x="9089096" y="193802"/>
                    </a:lnTo>
                    <a:cubicBezTo>
                      <a:pt x="9193617" y="193802"/>
                      <a:pt x="9300424" y="199390"/>
                      <a:pt x="9405707" y="197104"/>
                    </a:cubicBezTo>
                    <a:lnTo>
                      <a:pt x="9405707" y="1511554"/>
                    </a:lnTo>
                    <a:lnTo>
                      <a:pt x="9405707" y="3765296"/>
                    </a:lnTo>
                    <a:lnTo>
                      <a:pt x="9405707" y="4022852"/>
                    </a:lnTo>
                    <a:cubicBezTo>
                      <a:pt x="9303472" y="4066286"/>
                      <a:pt x="9230574" y="4168648"/>
                      <a:pt x="9229685" y="4284853"/>
                    </a:cubicBezTo>
                    <a:cubicBezTo>
                      <a:pt x="9228542" y="4439158"/>
                      <a:pt x="9360495" y="4568952"/>
                      <a:pt x="9513784" y="4568952"/>
                    </a:cubicBezTo>
                    <a:cubicBezTo>
                      <a:pt x="9663644" y="4568952"/>
                      <a:pt x="9776801" y="4454017"/>
                      <a:pt x="9795470" y="4312158"/>
                    </a:cubicBezTo>
                    <a:cubicBezTo>
                      <a:pt x="9797629" y="4303903"/>
                      <a:pt x="9798645" y="4294759"/>
                      <a:pt x="9798137" y="4284853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 rot="5400000">
              <a:off x="-760996" y="1818107"/>
              <a:ext cx="2584515" cy="1062523"/>
              <a:chOff x="0" y="0"/>
              <a:chExt cx="10490033" cy="4699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327533" y="113538"/>
                <a:ext cx="9798645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9798645" h="4568952">
                    <a:moveTo>
                      <a:pt x="9798137" y="4284853"/>
                    </a:moveTo>
                    <a:cubicBezTo>
                      <a:pt x="9798645" y="4274947"/>
                      <a:pt x="9797629" y="4265930"/>
                      <a:pt x="9795724" y="4257548"/>
                    </a:cubicBezTo>
                    <a:cubicBezTo>
                      <a:pt x="9780611" y="4143121"/>
                      <a:pt x="9704030" y="4046093"/>
                      <a:pt x="9596334" y="4012946"/>
                    </a:cubicBezTo>
                    <a:lnTo>
                      <a:pt x="9596334" y="2871851"/>
                    </a:lnTo>
                    <a:lnTo>
                      <a:pt x="9596334" y="618109"/>
                    </a:lnTo>
                    <a:lnTo>
                      <a:pt x="9596334" y="98552"/>
                    </a:lnTo>
                    <a:cubicBezTo>
                      <a:pt x="9596334" y="47117"/>
                      <a:pt x="9552646" y="3302"/>
                      <a:pt x="9501084" y="3302"/>
                    </a:cubicBezTo>
                    <a:lnTo>
                      <a:pt x="9230193" y="3302"/>
                    </a:lnTo>
                    <a:lnTo>
                      <a:pt x="8542264" y="3302"/>
                    </a:lnTo>
                    <a:lnTo>
                      <a:pt x="7564319" y="3302"/>
                    </a:lnTo>
                    <a:lnTo>
                      <a:pt x="6371040" y="3302"/>
                    </a:lnTo>
                    <a:lnTo>
                      <a:pt x="5063773" y="3302"/>
                    </a:lnTo>
                    <a:lnTo>
                      <a:pt x="3743980" y="3302"/>
                    </a:lnTo>
                    <a:lnTo>
                      <a:pt x="2507999" y="3302"/>
                    </a:lnTo>
                    <a:lnTo>
                      <a:pt x="1468335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255392" y="193802"/>
                    </a:lnTo>
                    <a:lnTo>
                      <a:pt x="2233336" y="193802"/>
                    </a:lnTo>
                    <a:lnTo>
                      <a:pt x="3426615" y="193802"/>
                    </a:lnTo>
                    <a:lnTo>
                      <a:pt x="4733882" y="193802"/>
                    </a:lnTo>
                    <a:lnTo>
                      <a:pt x="6053674" y="193802"/>
                    </a:lnTo>
                    <a:lnTo>
                      <a:pt x="7289656" y="193802"/>
                    </a:lnTo>
                    <a:lnTo>
                      <a:pt x="8329320" y="193802"/>
                    </a:lnTo>
                    <a:lnTo>
                      <a:pt x="9089096" y="193802"/>
                    </a:lnTo>
                    <a:cubicBezTo>
                      <a:pt x="9193617" y="193802"/>
                      <a:pt x="9300424" y="199390"/>
                      <a:pt x="9405707" y="197104"/>
                    </a:cubicBezTo>
                    <a:lnTo>
                      <a:pt x="9405707" y="1511554"/>
                    </a:lnTo>
                    <a:lnTo>
                      <a:pt x="9405707" y="3765296"/>
                    </a:lnTo>
                    <a:lnTo>
                      <a:pt x="9405707" y="4022852"/>
                    </a:lnTo>
                    <a:cubicBezTo>
                      <a:pt x="9303472" y="4066286"/>
                      <a:pt x="9230574" y="4168648"/>
                      <a:pt x="9229685" y="4284853"/>
                    </a:cubicBezTo>
                    <a:cubicBezTo>
                      <a:pt x="9228542" y="4439158"/>
                      <a:pt x="9360495" y="4568952"/>
                      <a:pt x="9513784" y="4568952"/>
                    </a:cubicBezTo>
                    <a:cubicBezTo>
                      <a:pt x="9663644" y="4568952"/>
                      <a:pt x="9776801" y="4454017"/>
                      <a:pt x="9795470" y="4312158"/>
                    </a:cubicBezTo>
                    <a:cubicBezTo>
                      <a:pt x="9797629" y="4303903"/>
                      <a:pt x="9798645" y="4294759"/>
                      <a:pt x="9798137" y="4284853"/>
                    </a:cubicBez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</p:grpSp>
      <p:sp>
        <p:nvSpPr>
          <p:cNvPr id="47" name="TextBox 47"/>
          <p:cNvSpPr txBox="1"/>
          <p:nvPr/>
        </p:nvSpPr>
        <p:spPr>
          <a:xfrm>
            <a:off x="381619" y="3010468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and many more</a:t>
            </a:r>
          </a:p>
        </p:txBody>
      </p:sp>
      <p:grpSp>
        <p:nvGrpSpPr>
          <p:cNvPr id="48" name="Group 48"/>
          <p:cNvGrpSpPr/>
          <p:nvPr/>
        </p:nvGrpSpPr>
        <p:grpSpPr>
          <a:xfrm rot="-10800000">
            <a:off x="7091333" y="1885525"/>
            <a:ext cx="398446" cy="1365610"/>
            <a:chOff x="0" y="0"/>
            <a:chExt cx="1062523" cy="3641627"/>
          </a:xfrm>
        </p:grpSpPr>
        <p:grpSp>
          <p:nvGrpSpPr>
            <p:cNvPr id="49" name="Group 49"/>
            <p:cNvGrpSpPr/>
            <p:nvPr/>
          </p:nvGrpSpPr>
          <p:grpSpPr>
            <a:xfrm rot="5400000">
              <a:off x="-760996" y="760996"/>
              <a:ext cx="2584515" cy="1062523"/>
              <a:chOff x="0" y="0"/>
              <a:chExt cx="10490033" cy="4699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27533" y="113538"/>
                <a:ext cx="9798645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9798645" h="4568952">
                    <a:moveTo>
                      <a:pt x="9798137" y="4284853"/>
                    </a:moveTo>
                    <a:cubicBezTo>
                      <a:pt x="9798645" y="4274947"/>
                      <a:pt x="9797629" y="4265930"/>
                      <a:pt x="9795724" y="4257548"/>
                    </a:cubicBezTo>
                    <a:cubicBezTo>
                      <a:pt x="9780611" y="4143121"/>
                      <a:pt x="9704030" y="4046093"/>
                      <a:pt x="9596334" y="4012946"/>
                    </a:cubicBezTo>
                    <a:lnTo>
                      <a:pt x="9596334" y="2871851"/>
                    </a:lnTo>
                    <a:lnTo>
                      <a:pt x="9596334" y="618109"/>
                    </a:lnTo>
                    <a:lnTo>
                      <a:pt x="9596334" y="98552"/>
                    </a:lnTo>
                    <a:cubicBezTo>
                      <a:pt x="9596334" y="47117"/>
                      <a:pt x="9552646" y="3302"/>
                      <a:pt x="9501084" y="3302"/>
                    </a:cubicBezTo>
                    <a:lnTo>
                      <a:pt x="9230193" y="3302"/>
                    </a:lnTo>
                    <a:lnTo>
                      <a:pt x="8542264" y="3302"/>
                    </a:lnTo>
                    <a:lnTo>
                      <a:pt x="7564319" y="3302"/>
                    </a:lnTo>
                    <a:lnTo>
                      <a:pt x="6371040" y="3302"/>
                    </a:lnTo>
                    <a:lnTo>
                      <a:pt x="5063773" y="3302"/>
                    </a:lnTo>
                    <a:lnTo>
                      <a:pt x="3743980" y="3302"/>
                    </a:lnTo>
                    <a:lnTo>
                      <a:pt x="2507999" y="3302"/>
                    </a:lnTo>
                    <a:lnTo>
                      <a:pt x="1468335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255392" y="193802"/>
                    </a:lnTo>
                    <a:lnTo>
                      <a:pt x="2233336" y="193802"/>
                    </a:lnTo>
                    <a:lnTo>
                      <a:pt x="3426615" y="193802"/>
                    </a:lnTo>
                    <a:lnTo>
                      <a:pt x="4733882" y="193802"/>
                    </a:lnTo>
                    <a:lnTo>
                      <a:pt x="6053674" y="193802"/>
                    </a:lnTo>
                    <a:lnTo>
                      <a:pt x="7289656" y="193802"/>
                    </a:lnTo>
                    <a:lnTo>
                      <a:pt x="8329320" y="193802"/>
                    </a:lnTo>
                    <a:lnTo>
                      <a:pt x="9089096" y="193802"/>
                    </a:lnTo>
                    <a:cubicBezTo>
                      <a:pt x="9193617" y="193802"/>
                      <a:pt x="9300424" y="199390"/>
                      <a:pt x="9405707" y="197104"/>
                    </a:cubicBezTo>
                    <a:lnTo>
                      <a:pt x="9405707" y="1511554"/>
                    </a:lnTo>
                    <a:lnTo>
                      <a:pt x="9405707" y="3765296"/>
                    </a:lnTo>
                    <a:lnTo>
                      <a:pt x="9405707" y="4022852"/>
                    </a:lnTo>
                    <a:cubicBezTo>
                      <a:pt x="9303472" y="4066286"/>
                      <a:pt x="9230574" y="4168648"/>
                      <a:pt x="9229685" y="4284853"/>
                    </a:cubicBezTo>
                    <a:cubicBezTo>
                      <a:pt x="9228542" y="4439158"/>
                      <a:pt x="9360495" y="4568952"/>
                      <a:pt x="9513784" y="4568952"/>
                    </a:cubicBezTo>
                    <a:cubicBezTo>
                      <a:pt x="9663644" y="4568952"/>
                      <a:pt x="9776801" y="4454017"/>
                      <a:pt x="9795470" y="4312158"/>
                    </a:cubicBezTo>
                    <a:cubicBezTo>
                      <a:pt x="9797629" y="4303903"/>
                      <a:pt x="9798645" y="4294759"/>
                      <a:pt x="9798137" y="4284853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5400000">
              <a:off x="-760996" y="1818107"/>
              <a:ext cx="2584515" cy="1062523"/>
              <a:chOff x="0" y="0"/>
              <a:chExt cx="10490033" cy="4699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327533" y="113538"/>
                <a:ext cx="9798645" cy="4568952"/>
              </a:xfrm>
              <a:custGeom>
                <a:avLst/>
                <a:gdLst/>
                <a:ahLst/>
                <a:cxnLst/>
                <a:rect l="l" t="t" r="r" b="b"/>
                <a:pathLst>
                  <a:path w="9798645" h="4568952">
                    <a:moveTo>
                      <a:pt x="9798137" y="4284853"/>
                    </a:moveTo>
                    <a:cubicBezTo>
                      <a:pt x="9798645" y="4274947"/>
                      <a:pt x="9797629" y="4265930"/>
                      <a:pt x="9795724" y="4257548"/>
                    </a:cubicBezTo>
                    <a:cubicBezTo>
                      <a:pt x="9780611" y="4143121"/>
                      <a:pt x="9704030" y="4046093"/>
                      <a:pt x="9596334" y="4012946"/>
                    </a:cubicBezTo>
                    <a:lnTo>
                      <a:pt x="9596334" y="2871851"/>
                    </a:lnTo>
                    <a:lnTo>
                      <a:pt x="9596334" y="618109"/>
                    </a:lnTo>
                    <a:lnTo>
                      <a:pt x="9596334" y="98552"/>
                    </a:lnTo>
                    <a:cubicBezTo>
                      <a:pt x="9596334" y="47117"/>
                      <a:pt x="9552646" y="3302"/>
                      <a:pt x="9501084" y="3302"/>
                    </a:cubicBezTo>
                    <a:lnTo>
                      <a:pt x="9230193" y="3302"/>
                    </a:lnTo>
                    <a:lnTo>
                      <a:pt x="8542264" y="3302"/>
                    </a:lnTo>
                    <a:lnTo>
                      <a:pt x="7564319" y="3302"/>
                    </a:lnTo>
                    <a:lnTo>
                      <a:pt x="6371040" y="3302"/>
                    </a:lnTo>
                    <a:lnTo>
                      <a:pt x="5063773" y="3302"/>
                    </a:lnTo>
                    <a:lnTo>
                      <a:pt x="3743980" y="3302"/>
                    </a:lnTo>
                    <a:lnTo>
                      <a:pt x="2507999" y="3302"/>
                    </a:lnTo>
                    <a:lnTo>
                      <a:pt x="1468335" y="3302"/>
                    </a:lnTo>
                    <a:lnTo>
                      <a:pt x="709676" y="3302"/>
                    </a:lnTo>
                    <a:cubicBezTo>
                      <a:pt x="578231" y="3302"/>
                      <a:pt x="446151" y="0"/>
                      <a:pt x="314706" y="3302"/>
                    </a:cubicBezTo>
                    <a:cubicBezTo>
                      <a:pt x="309118" y="3429"/>
                      <a:pt x="303403" y="3302"/>
                      <a:pt x="297815" y="3302"/>
                    </a:cubicBezTo>
                    <a:cubicBezTo>
                      <a:pt x="246380" y="3302"/>
                      <a:pt x="202565" y="46990"/>
                      <a:pt x="202565" y="98552"/>
                    </a:cubicBezTo>
                    <a:lnTo>
                      <a:pt x="202565" y="1511427"/>
                    </a:lnTo>
                    <a:lnTo>
                      <a:pt x="202565" y="3765169"/>
                    </a:lnTo>
                    <a:lnTo>
                      <a:pt x="202565" y="4013327"/>
                    </a:lnTo>
                    <a:cubicBezTo>
                      <a:pt x="87249" y="4049649"/>
                      <a:pt x="2032" y="4159123"/>
                      <a:pt x="1143" y="4284726"/>
                    </a:cubicBezTo>
                    <a:cubicBezTo>
                      <a:pt x="0" y="4439031"/>
                      <a:pt x="131953" y="4568825"/>
                      <a:pt x="285242" y="4568825"/>
                    </a:cubicBezTo>
                    <a:cubicBezTo>
                      <a:pt x="435102" y="4568825"/>
                      <a:pt x="548259" y="4453890"/>
                      <a:pt x="566928" y="4312031"/>
                    </a:cubicBezTo>
                    <a:cubicBezTo>
                      <a:pt x="568833" y="4303649"/>
                      <a:pt x="569849" y="4294632"/>
                      <a:pt x="569341" y="4284726"/>
                    </a:cubicBezTo>
                    <a:cubicBezTo>
                      <a:pt x="569849" y="4274820"/>
                      <a:pt x="568833" y="4265803"/>
                      <a:pt x="566928" y="4257421"/>
                    </a:cubicBezTo>
                    <a:cubicBezTo>
                      <a:pt x="553085" y="4152138"/>
                      <a:pt x="487172" y="4061714"/>
                      <a:pt x="392938" y="4022090"/>
                    </a:cubicBezTo>
                    <a:lnTo>
                      <a:pt x="392938" y="2871851"/>
                    </a:lnTo>
                    <a:lnTo>
                      <a:pt x="392938" y="618109"/>
                    </a:lnTo>
                    <a:lnTo>
                      <a:pt x="392938" y="193802"/>
                    </a:lnTo>
                    <a:lnTo>
                      <a:pt x="568579" y="193802"/>
                    </a:lnTo>
                    <a:lnTo>
                      <a:pt x="1255392" y="193802"/>
                    </a:lnTo>
                    <a:lnTo>
                      <a:pt x="2233336" y="193802"/>
                    </a:lnTo>
                    <a:lnTo>
                      <a:pt x="3426615" y="193802"/>
                    </a:lnTo>
                    <a:lnTo>
                      <a:pt x="4733882" y="193802"/>
                    </a:lnTo>
                    <a:lnTo>
                      <a:pt x="6053674" y="193802"/>
                    </a:lnTo>
                    <a:lnTo>
                      <a:pt x="7289656" y="193802"/>
                    </a:lnTo>
                    <a:lnTo>
                      <a:pt x="8329320" y="193802"/>
                    </a:lnTo>
                    <a:lnTo>
                      <a:pt x="9089096" y="193802"/>
                    </a:lnTo>
                    <a:cubicBezTo>
                      <a:pt x="9193617" y="193802"/>
                      <a:pt x="9300424" y="199390"/>
                      <a:pt x="9405707" y="197104"/>
                    </a:cubicBezTo>
                    <a:lnTo>
                      <a:pt x="9405707" y="1511554"/>
                    </a:lnTo>
                    <a:lnTo>
                      <a:pt x="9405707" y="3765296"/>
                    </a:lnTo>
                    <a:lnTo>
                      <a:pt x="9405707" y="4022852"/>
                    </a:lnTo>
                    <a:cubicBezTo>
                      <a:pt x="9303472" y="4066286"/>
                      <a:pt x="9230574" y="4168648"/>
                      <a:pt x="9229685" y="4284853"/>
                    </a:cubicBezTo>
                    <a:cubicBezTo>
                      <a:pt x="9228542" y="4439158"/>
                      <a:pt x="9360495" y="4568952"/>
                      <a:pt x="9513784" y="4568952"/>
                    </a:cubicBezTo>
                    <a:cubicBezTo>
                      <a:pt x="9663644" y="4568952"/>
                      <a:pt x="9776801" y="4454017"/>
                      <a:pt x="9795470" y="4312158"/>
                    </a:cubicBezTo>
                    <a:cubicBezTo>
                      <a:pt x="9797629" y="4303903"/>
                      <a:pt x="9798645" y="4294759"/>
                      <a:pt x="9798137" y="4284853"/>
                    </a:cubicBez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</p:grpSp>
      <p:sp>
        <p:nvSpPr>
          <p:cNvPr id="53" name="TextBox 53"/>
          <p:cNvSpPr txBox="1"/>
          <p:nvPr/>
        </p:nvSpPr>
        <p:spPr>
          <a:xfrm>
            <a:off x="7645676" y="2255822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Gateway Pages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645676" y="2652239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Link  Farming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645676" y="1849807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Hidden Content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645676" y="3058254"/>
            <a:ext cx="983974" cy="17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191919"/>
                </a:solidFill>
                <a:latin typeface="Aileron Regular"/>
              </a:rPr>
              <a:t>Cloaking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514922" y="2373739"/>
            <a:ext cx="854954" cy="3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Black Head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solidFill>
                  <a:srgbClr val="FFFFFF"/>
                </a:solidFill>
                <a:latin typeface="Aileron Regular"/>
              </a:rPr>
              <a:t>Tricks</a:t>
            </a:r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5302" y="302328"/>
            <a:ext cx="1339147" cy="13391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 You</a:t>
            </a: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11700" y="3165826"/>
            <a:ext cx="85206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www.anujtanwar.com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35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38" y="277150"/>
            <a:ext cx="8688525" cy="45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55507" y="855349"/>
            <a:ext cx="1512378" cy="2161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95914" y="885493"/>
            <a:ext cx="1228280" cy="13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"/>
              </a:lnSpc>
            </a:pPr>
            <a:r>
              <a:rPr lang="en-US" sz="908" dirty="0">
                <a:solidFill>
                  <a:srgbClr val="FFFFFF"/>
                </a:solidFill>
                <a:latin typeface="Aileron Regular"/>
              </a:rPr>
              <a:t>A. Analysis</a:t>
            </a:r>
          </a:p>
        </p:txBody>
      </p:sp>
      <p:grpSp>
        <p:nvGrpSpPr>
          <p:cNvPr id="4" name="Group 4"/>
          <p:cNvGrpSpPr/>
          <p:nvPr/>
        </p:nvGrpSpPr>
        <p:grpSpPr>
          <a:xfrm rot="5400000">
            <a:off x="5861117" y="678987"/>
            <a:ext cx="443597" cy="572865"/>
            <a:chOff x="0" y="0"/>
            <a:chExt cx="4842510" cy="6260259"/>
          </a:xfrm>
        </p:grpSpPr>
        <p:sp>
          <p:nvSpPr>
            <p:cNvPr id="5" name="Freeform 5"/>
            <p:cNvSpPr/>
            <p:nvPr/>
          </p:nvSpPr>
          <p:spPr>
            <a:xfrm>
              <a:off x="29210" y="12700"/>
              <a:ext cx="4775200" cy="6213269"/>
            </a:xfrm>
            <a:custGeom>
              <a:avLst/>
              <a:gdLst/>
              <a:ahLst/>
              <a:cxnLst/>
              <a:rect l="l" t="t" r="r" b="b"/>
              <a:pathLst>
                <a:path w="4775200" h="6213269">
                  <a:moveTo>
                    <a:pt x="2396490" y="0"/>
                  </a:moveTo>
                  <a:cubicBezTo>
                    <a:pt x="2249170" y="0"/>
                    <a:pt x="2131060" y="119380"/>
                    <a:pt x="2131060" y="265430"/>
                  </a:cubicBezTo>
                  <a:cubicBezTo>
                    <a:pt x="2131060" y="388620"/>
                    <a:pt x="2214880" y="491490"/>
                    <a:pt x="2327910" y="521970"/>
                  </a:cubicBezTo>
                  <a:lnTo>
                    <a:pt x="2327910" y="6144689"/>
                  </a:lnTo>
                  <a:cubicBezTo>
                    <a:pt x="2327910" y="6182789"/>
                    <a:pt x="2358390" y="6213269"/>
                    <a:pt x="2396490" y="6213269"/>
                  </a:cubicBezTo>
                  <a:cubicBezTo>
                    <a:pt x="2434590" y="6213269"/>
                    <a:pt x="2465070" y="6182789"/>
                    <a:pt x="2465070" y="6144689"/>
                  </a:cubicBezTo>
                  <a:lnTo>
                    <a:pt x="2465070" y="521970"/>
                  </a:lnTo>
                  <a:cubicBezTo>
                    <a:pt x="2578100" y="491490"/>
                    <a:pt x="2661920" y="388620"/>
                    <a:pt x="2661920" y="265430"/>
                  </a:cubicBezTo>
                  <a:cubicBezTo>
                    <a:pt x="2661920" y="119380"/>
                    <a:pt x="2542540" y="0"/>
                    <a:pt x="2396490" y="0"/>
                  </a:cubicBezTo>
                  <a:close/>
                  <a:moveTo>
                    <a:pt x="4508500" y="0"/>
                  </a:moveTo>
                  <a:cubicBezTo>
                    <a:pt x="4361180" y="0"/>
                    <a:pt x="4243070" y="119380"/>
                    <a:pt x="4243070" y="265430"/>
                  </a:cubicBezTo>
                  <a:cubicBezTo>
                    <a:pt x="4243070" y="388620"/>
                    <a:pt x="4326890" y="491490"/>
                    <a:pt x="4439920" y="521970"/>
                  </a:cubicBezTo>
                  <a:lnTo>
                    <a:pt x="4439920" y="3042920"/>
                  </a:lnTo>
                  <a:lnTo>
                    <a:pt x="2960370" y="3042920"/>
                  </a:lnTo>
                  <a:cubicBezTo>
                    <a:pt x="2922270" y="3042920"/>
                    <a:pt x="2891790" y="3073400"/>
                    <a:pt x="2891790" y="3111500"/>
                  </a:cubicBezTo>
                  <a:lnTo>
                    <a:pt x="2891790" y="6144689"/>
                  </a:lnTo>
                  <a:cubicBezTo>
                    <a:pt x="2891790" y="6182789"/>
                    <a:pt x="2922270" y="6213269"/>
                    <a:pt x="2960370" y="6213269"/>
                  </a:cubicBezTo>
                  <a:cubicBezTo>
                    <a:pt x="2998470" y="6213269"/>
                    <a:pt x="3028950" y="6182789"/>
                    <a:pt x="3028950" y="6144689"/>
                  </a:cubicBezTo>
                  <a:lnTo>
                    <a:pt x="3028950" y="3180080"/>
                  </a:lnTo>
                  <a:lnTo>
                    <a:pt x="4509770" y="3180080"/>
                  </a:lnTo>
                  <a:cubicBezTo>
                    <a:pt x="4547870" y="3180080"/>
                    <a:pt x="4578350" y="3149600"/>
                    <a:pt x="4578350" y="3111500"/>
                  </a:cubicBezTo>
                  <a:lnTo>
                    <a:pt x="4578350" y="521970"/>
                  </a:lnTo>
                  <a:cubicBezTo>
                    <a:pt x="4691380" y="491490"/>
                    <a:pt x="4775200" y="388620"/>
                    <a:pt x="4775200" y="265430"/>
                  </a:cubicBezTo>
                  <a:cubicBezTo>
                    <a:pt x="4775200" y="119380"/>
                    <a:pt x="4655820" y="0"/>
                    <a:pt x="4508500" y="0"/>
                  </a:cubicBezTo>
                  <a:close/>
                  <a:moveTo>
                    <a:pt x="1814830" y="3044190"/>
                  </a:moveTo>
                  <a:lnTo>
                    <a:pt x="334010" y="3044190"/>
                  </a:lnTo>
                  <a:lnTo>
                    <a:pt x="334010" y="521970"/>
                  </a:lnTo>
                  <a:cubicBezTo>
                    <a:pt x="447040" y="491490"/>
                    <a:pt x="530860" y="388620"/>
                    <a:pt x="530860" y="265430"/>
                  </a:cubicBezTo>
                  <a:cubicBezTo>
                    <a:pt x="530860" y="119380"/>
                    <a:pt x="411480" y="0"/>
                    <a:pt x="265430" y="0"/>
                  </a:cubicBezTo>
                  <a:cubicBezTo>
                    <a:pt x="118110" y="0"/>
                    <a:pt x="0" y="119380"/>
                    <a:pt x="0" y="265430"/>
                  </a:cubicBezTo>
                  <a:cubicBezTo>
                    <a:pt x="0" y="388620"/>
                    <a:pt x="83820" y="491490"/>
                    <a:pt x="196850" y="521970"/>
                  </a:cubicBezTo>
                  <a:lnTo>
                    <a:pt x="196850" y="3111500"/>
                  </a:lnTo>
                  <a:cubicBezTo>
                    <a:pt x="196850" y="3149600"/>
                    <a:pt x="227330" y="3180080"/>
                    <a:pt x="265430" y="3180080"/>
                  </a:cubicBezTo>
                  <a:lnTo>
                    <a:pt x="1746250" y="3180080"/>
                  </a:lnTo>
                  <a:lnTo>
                    <a:pt x="1746250" y="6144689"/>
                  </a:lnTo>
                  <a:cubicBezTo>
                    <a:pt x="1746250" y="6182789"/>
                    <a:pt x="1776730" y="6213269"/>
                    <a:pt x="1814830" y="6213269"/>
                  </a:cubicBezTo>
                  <a:cubicBezTo>
                    <a:pt x="1852930" y="6213269"/>
                    <a:pt x="1883410" y="6182789"/>
                    <a:pt x="1883410" y="6144689"/>
                  </a:cubicBezTo>
                  <a:lnTo>
                    <a:pt x="1883410" y="3111500"/>
                  </a:lnTo>
                  <a:cubicBezTo>
                    <a:pt x="1883410" y="3074670"/>
                    <a:pt x="1851660" y="3044190"/>
                    <a:pt x="1814830" y="3044190"/>
                  </a:cubicBezTo>
                  <a:close/>
                </a:path>
              </a:pathLst>
            </a:custGeom>
            <a:solidFill>
              <a:srgbClr val="F7E4D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416115" y="700966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Website 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0396" y="899605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Keyword Analysis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17478" y="1098245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Visitor Tracking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9825" y="1685657"/>
            <a:ext cx="1512378" cy="2161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00230" y="1719779"/>
            <a:ext cx="1228280" cy="13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"/>
              </a:lnSpc>
            </a:pPr>
            <a:r>
              <a:rPr lang="en-US" sz="908" dirty="0">
                <a:solidFill>
                  <a:srgbClr val="FFFFFF"/>
                </a:solidFill>
                <a:latin typeface="Aileron Regular"/>
              </a:rPr>
              <a:t>B. Creation</a:t>
            </a: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5865434" y="1509295"/>
            <a:ext cx="443597" cy="572865"/>
            <a:chOff x="0" y="0"/>
            <a:chExt cx="4842510" cy="6260259"/>
          </a:xfrm>
        </p:grpSpPr>
        <p:sp>
          <p:nvSpPr>
            <p:cNvPr id="12" name="Freeform 12"/>
            <p:cNvSpPr/>
            <p:nvPr/>
          </p:nvSpPr>
          <p:spPr>
            <a:xfrm>
              <a:off x="29210" y="12700"/>
              <a:ext cx="4775200" cy="6213269"/>
            </a:xfrm>
            <a:custGeom>
              <a:avLst/>
              <a:gdLst/>
              <a:ahLst/>
              <a:cxnLst/>
              <a:rect l="l" t="t" r="r" b="b"/>
              <a:pathLst>
                <a:path w="4775200" h="6213269">
                  <a:moveTo>
                    <a:pt x="2396490" y="0"/>
                  </a:moveTo>
                  <a:cubicBezTo>
                    <a:pt x="2249170" y="0"/>
                    <a:pt x="2131060" y="119380"/>
                    <a:pt x="2131060" y="265430"/>
                  </a:cubicBezTo>
                  <a:cubicBezTo>
                    <a:pt x="2131060" y="388620"/>
                    <a:pt x="2214880" y="491490"/>
                    <a:pt x="2327910" y="521970"/>
                  </a:cubicBezTo>
                  <a:lnTo>
                    <a:pt x="2327910" y="6144689"/>
                  </a:lnTo>
                  <a:cubicBezTo>
                    <a:pt x="2327910" y="6182789"/>
                    <a:pt x="2358390" y="6213269"/>
                    <a:pt x="2396490" y="6213269"/>
                  </a:cubicBezTo>
                  <a:cubicBezTo>
                    <a:pt x="2434590" y="6213269"/>
                    <a:pt x="2465070" y="6182789"/>
                    <a:pt x="2465070" y="6144689"/>
                  </a:cubicBezTo>
                  <a:lnTo>
                    <a:pt x="2465070" y="521970"/>
                  </a:lnTo>
                  <a:cubicBezTo>
                    <a:pt x="2578100" y="491490"/>
                    <a:pt x="2661920" y="388620"/>
                    <a:pt x="2661920" y="265430"/>
                  </a:cubicBezTo>
                  <a:cubicBezTo>
                    <a:pt x="2661920" y="119380"/>
                    <a:pt x="2542540" y="0"/>
                    <a:pt x="2396490" y="0"/>
                  </a:cubicBezTo>
                  <a:close/>
                  <a:moveTo>
                    <a:pt x="4508500" y="0"/>
                  </a:moveTo>
                  <a:cubicBezTo>
                    <a:pt x="4361180" y="0"/>
                    <a:pt x="4243070" y="119380"/>
                    <a:pt x="4243070" y="265430"/>
                  </a:cubicBezTo>
                  <a:cubicBezTo>
                    <a:pt x="4243070" y="388620"/>
                    <a:pt x="4326890" y="491490"/>
                    <a:pt x="4439920" y="521970"/>
                  </a:cubicBezTo>
                  <a:lnTo>
                    <a:pt x="4439920" y="3042920"/>
                  </a:lnTo>
                  <a:lnTo>
                    <a:pt x="2960370" y="3042920"/>
                  </a:lnTo>
                  <a:cubicBezTo>
                    <a:pt x="2922270" y="3042920"/>
                    <a:pt x="2891790" y="3073400"/>
                    <a:pt x="2891790" y="3111500"/>
                  </a:cubicBezTo>
                  <a:lnTo>
                    <a:pt x="2891790" y="6144689"/>
                  </a:lnTo>
                  <a:cubicBezTo>
                    <a:pt x="2891790" y="6182789"/>
                    <a:pt x="2922270" y="6213269"/>
                    <a:pt x="2960370" y="6213269"/>
                  </a:cubicBezTo>
                  <a:cubicBezTo>
                    <a:pt x="2998470" y="6213269"/>
                    <a:pt x="3028950" y="6182789"/>
                    <a:pt x="3028950" y="6144689"/>
                  </a:cubicBezTo>
                  <a:lnTo>
                    <a:pt x="3028950" y="3180080"/>
                  </a:lnTo>
                  <a:lnTo>
                    <a:pt x="4509770" y="3180080"/>
                  </a:lnTo>
                  <a:cubicBezTo>
                    <a:pt x="4547870" y="3180080"/>
                    <a:pt x="4578350" y="3149600"/>
                    <a:pt x="4578350" y="3111500"/>
                  </a:cubicBezTo>
                  <a:lnTo>
                    <a:pt x="4578350" y="521970"/>
                  </a:lnTo>
                  <a:cubicBezTo>
                    <a:pt x="4691380" y="491490"/>
                    <a:pt x="4775200" y="388620"/>
                    <a:pt x="4775200" y="265430"/>
                  </a:cubicBezTo>
                  <a:cubicBezTo>
                    <a:pt x="4775200" y="119380"/>
                    <a:pt x="4655820" y="0"/>
                    <a:pt x="4508500" y="0"/>
                  </a:cubicBezTo>
                  <a:close/>
                  <a:moveTo>
                    <a:pt x="1814830" y="3044190"/>
                  </a:moveTo>
                  <a:lnTo>
                    <a:pt x="334010" y="3044190"/>
                  </a:lnTo>
                  <a:lnTo>
                    <a:pt x="334010" y="521970"/>
                  </a:lnTo>
                  <a:cubicBezTo>
                    <a:pt x="447040" y="491490"/>
                    <a:pt x="530860" y="388620"/>
                    <a:pt x="530860" y="265430"/>
                  </a:cubicBezTo>
                  <a:cubicBezTo>
                    <a:pt x="530860" y="119380"/>
                    <a:pt x="411480" y="0"/>
                    <a:pt x="265430" y="0"/>
                  </a:cubicBezTo>
                  <a:cubicBezTo>
                    <a:pt x="118110" y="0"/>
                    <a:pt x="0" y="119380"/>
                    <a:pt x="0" y="265430"/>
                  </a:cubicBezTo>
                  <a:cubicBezTo>
                    <a:pt x="0" y="388620"/>
                    <a:pt x="83820" y="491490"/>
                    <a:pt x="196850" y="521970"/>
                  </a:cubicBezTo>
                  <a:lnTo>
                    <a:pt x="196850" y="3111500"/>
                  </a:lnTo>
                  <a:cubicBezTo>
                    <a:pt x="196850" y="3149600"/>
                    <a:pt x="227330" y="3180080"/>
                    <a:pt x="265430" y="3180080"/>
                  </a:cubicBezTo>
                  <a:lnTo>
                    <a:pt x="1746250" y="3180080"/>
                  </a:lnTo>
                  <a:lnTo>
                    <a:pt x="1746250" y="6144689"/>
                  </a:lnTo>
                  <a:cubicBezTo>
                    <a:pt x="1746250" y="6182789"/>
                    <a:pt x="1776730" y="6213269"/>
                    <a:pt x="1814830" y="6213269"/>
                  </a:cubicBezTo>
                  <a:cubicBezTo>
                    <a:pt x="1852930" y="6213269"/>
                    <a:pt x="1883410" y="6182789"/>
                    <a:pt x="1883410" y="6144689"/>
                  </a:cubicBezTo>
                  <a:lnTo>
                    <a:pt x="1883410" y="3111500"/>
                  </a:lnTo>
                  <a:cubicBezTo>
                    <a:pt x="1883410" y="3074670"/>
                    <a:pt x="1851660" y="3044190"/>
                    <a:pt x="1814830" y="3044190"/>
                  </a:cubicBezTo>
                  <a:close/>
                </a:path>
              </a:pathLst>
            </a:custGeom>
            <a:solidFill>
              <a:srgbClr val="F7E4DD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420432" y="1531275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Website Content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24713" y="1729915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 err="1">
                <a:solidFill>
                  <a:srgbClr val="FFFFFF"/>
                </a:solidFill>
                <a:latin typeface="Aileron Regular"/>
              </a:rPr>
              <a:t>Landling</a:t>
            </a:r>
            <a:r>
              <a:rPr lang="en-US" sz="800" dirty="0">
                <a:solidFill>
                  <a:srgbClr val="FFFFFF"/>
                </a:solidFill>
                <a:latin typeface="Aileron Regular"/>
              </a:rPr>
              <a:t> Pages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21795" y="1928553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Blog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56189" y="2468495"/>
            <a:ext cx="1512378" cy="21612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396595" y="2498640"/>
            <a:ext cx="1228280" cy="13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"/>
              </a:lnSpc>
            </a:pPr>
            <a:r>
              <a:rPr lang="en-US" sz="908">
                <a:solidFill>
                  <a:srgbClr val="FFFFFF"/>
                </a:solidFill>
                <a:latin typeface="Aileron Regular"/>
              </a:rPr>
              <a:t>C. Monetization</a:t>
            </a: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5861799" y="2292133"/>
            <a:ext cx="443597" cy="572865"/>
            <a:chOff x="0" y="0"/>
            <a:chExt cx="4842510" cy="6260259"/>
          </a:xfrm>
        </p:grpSpPr>
        <p:sp>
          <p:nvSpPr>
            <p:cNvPr id="19" name="Freeform 19"/>
            <p:cNvSpPr/>
            <p:nvPr/>
          </p:nvSpPr>
          <p:spPr>
            <a:xfrm>
              <a:off x="29210" y="12700"/>
              <a:ext cx="4775200" cy="6213269"/>
            </a:xfrm>
            <a:custGeom>
              <a:avLst/>
              <a:gdLst/>
              <a:ahLst/>
              <a:cxnLst/>
              <a:rect l="l" t="t" r="r" b="b"/>
              <a:pathLst>
                <a:path w="4775200" h="6213269">
                  <a:moveTo>
                    <a:pt x="2396490" y="0"/>
                  </a:moveTo>
                  <a:cubicBezTo>
                    <a:pt x="2249170" y="0"/>
                    <a:pt x="2131060" y="119380"/>
                    <a:pt x="2131060" y="265430"/>
                  </a:cubicBezTo>
                  <a:cubicBezTo>
                    <a:pt x="2131060" y="388620"/>
                    <a:pt x="2214880" y="491490"/>
                    <a:pt x="2327910" y="521970"/>
                  </a:cubicBezTo>
                  <a:lnTo>
                    <a:pt x="2327910" y="6144689"/>
                  </a:lnTo>
                  <a:cubicBezTo>
                    <a:pt x="2327910" y="6182789"/>
                    <a:pt x="2358390" y="6213269"/>
                    <a:pt x="2396490" y="6213269"/>
                  </a:cubicBezTo>
                  <a:cubicBezTo>
                    <a:pt x="2434590" y="6213269"/>
                    <a:pt x="2465070" y="6182789"/>
                    <a:pt x="2465070" y="6144689"/>
                  </a:cubicBezTo>
                  <a:lnTo>
                    <a:pt x="2465070" y="521970"/>
                  </a:lnTo>
                  <a:cubicBezTo>
                    <a:pt x="2578100" y="491490"/>
                    <a:pt x="2661920" y="388620"/>
                    <a:pt x="2661920" y="265430"/>
                  </a:cubicBezTo>
                  <a:cubicBezTo>
                    <a:pt x="2661920" y="119380"/>
                    <a:pt x="2542540" y="0"/>
                    <a:pt x="2396490" y="0"/>
                  </a:cubicBezTo>
                  <a:close/>
                  <a:moveTo>
                    <a:pt x="4508500" y="0"/>
                  </a:moveTo>
                  <a:cubicBezTo>
                    <a:pt x="4361180" y="0"/>
                    <a:pt x="4243070" y="119380"/>
                    <a:pt x="4243070" y="265430"/>
                  </a:cubicBezTo>
                  <a:cubicBezTo>
                    <a:pt x="4243070" y="388620"/>
                    <a:pt x="4326890" y="491490"/>
                    <a:pt x="4439920" y="521970"/>
                  </a:cubicBezTo>
                  <a:lnTo>
                    <a:pt x="4439920" y="3042920"/>
                  </a:lnTo>
                  <a:lnTo>
                    <a:pt x="2960370" y="3042920"/>
                  </a:lnTo>
                  <a:cubicBezTo>
                    <a:pt x="2922270" y="3042920"/>
                    <a:pt x="2891790" y="3073400"/>
                    <a:pt x="2891790" y="3111500"/>
                  </a:cubicBezTo>
                  <a:lnTo>
                    <a:pt x="2891790" y="6144689"/>
                  </a:lnTo>
                  <a:cubicBezTo>
                    <a:pt x="2891790" y="6182789"/>
                    <a:pt x="2922270" y="6213269"/>
                    <a:pt x="2960370" y="6213269"/>
                  </a:cubicBezTo>
                  <a:cubicBezTo>
                    <a:pt x="2998470" y="6213269"/>
                    <a:pt x="3028950" y="6182789"/>
                    <a:pt x="3028950" y="6144689"/>
                  </a:cubicBezTo>
                  <a:lnTo>
                    <a:pt x="3028950" y="3180080"/>
                  </a:lnTo>
                  <a:lnTo>
                    <a:pt x="4509770" y="3180080"/>
                  </a:lnTo>
                  <a:cubicBezTo>
                    <a:pt x="4547870" y="3180080"/>
                    <a:pt x="4578350" y="3149600"/>
                    <a:pt x="4578350" y="3111500"/>
                  </a:cubicBezTo>
                  <a:lnTo>
                    <a:pt x="4578350" y="521970"/>
                  </a:lnTo>
                  <a:cubicBezTo>
                    <a:pt x="4691380" y="491490"/>
                    <a:pt x="4775200" y="388620"/>
                    <a:pt x="4775200" y="265430"/>
                  </a:cubicBezTo>
                  <a:cubicBezTo>
                    <a:pt x="4775200" y="119380"/>
                    <a:pt x="4655820" y="0"/>
                    <a:pt x="4508500" y="0"/>
                  </a:cubicBezTo>
                  <a:close/>
                  <a:moveTo>
                    <a:pt x="1814830" y="3044190"/>
                  </a:moveTo>
                  <a:lnTo>
                    <a:pt x="334010" y="3044190"/>
                  </a:lnTo>
                  <a:lnTo>
                    <a:pt x="334010" y="521970"/>
                  </a:lnTo>
                  <a:cubicBezTo>
                    <a:pt x="447040" y="491490"/>
                    <a:pt x="530860" y="388620"/>
                    <a:pt x="530860" y="265430"/>
                  </a:cubicBezTo>
                  <a:cubicBezTo>
                    <a:pt x="530860" y="119380"/>
                    <a:pt x="411480" y="0"/>
                    <a:pt x="265430" y="0"/>
                  </a:cubicBezTo>
                  <a:cubicBezTo>
                    <a:pt x="118110" y="0"/>
                    <a:pt x="0" y="119380"/>
                    <a:pt x="0" y="265430"/>
                  </a:cubicBezTo>
                  <a:cubicBezTo>
                    <a:pt x="0" y="388620"/>
                    <a:pt x="83820" y="491490"/>
                    <a:pt x="196850" y="521970"/>
                  </a:cubicBezTo>
                  <a:lnTo>
                    <a:pt x="196850" y="3111500"/>
                  </a:lnTo>
                  <a:cubicBezTo>
                    <a:pt x="196850" y="3149600"/>
                    <a:pt x="227330" y="3180080"/>
                    <a:pt x="265430" y="3180080"/>
                  </a:cubicBezTo>
                  <a:lnTo>
                    <a:pt x="1746250" y="3180080"/>
                  </a:lnTo>
                  <a:lnTo>
                    <a:pt x="1746250" y="6144689"/>
                  </a:lnTo>
                  <a:cubicBezTo>
                    <a:pt x="1746250" y="6182789"/>
                    <a:pt x="1776730" y="6213269"/>
                    <a:pt x="1814830" y="6213269"/>
                  </a:cubicBezTo>
                  <a:cubicBezTo>
                    <a:pt x="1852930" y="6213269"/>
                    <a:pt x="1883410" y="6182789"/>
                    <a:pt x="1883410" y="6144689"/>
                  </a:cubicBezTo>
                  <a:lnTo>
                    <a:pt x="1883410" y="3111500"/>
                  </a:lnTo>
                  <a:cubicBezTo>
                    <a:pt x="1883410" y="3074670"/>
                    <a:pt x="1851660" y="3044190"/>
                    <a:pt x="1814830" y="3044190"/>
                  </a:cubicBezTo>
                  <a:close/>
                </a:path>
              </a:pathLst>
            </a:custGeom>
            <a:solidFill>
              <a:srgbClr val="F7E4DD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416797" y="2314112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Lead Conversion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21078" y="2512751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Website Traffic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18160" y="2711391"/>
            <a:ext cx="122828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Product &amp; Services</a:t>
            </a:r>
          </a:p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0506" y="3298803"/>
            <a:ext cx="1512378" cy="21612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400912" y="3328948"/>
            <a:ext cx="1228280" cy="13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"/>
              </a:lnSpc>
            </a:pPr>
            <a:r>
              <a:rPr lang="en-US" sz="908">
                <a:solidFill>
                  <a:srgbClr val="FFFFFF"/>
                </a:solidFill>
                <a:latin typeface="Aileron Regular"/>
              </a:rPr>
              <a:t>D. Analytics</a:t>
            </a:r>
          </a:p>
        </p:txBody>
      </p:sp>
      <p:grpSp>
        <p:nvGrpSpPr>
          <p:cNvPr id="25" name="Group 25"/>
          <p:cNvGrpSpPr/>
          <p:nvPr/>
        </p:nvGrpSpPr>
        <p:grpSpPr>
          <a:xfrm rot="5400000">
            <a:off x="5866115" y="3122442"/>
            <a:ext cx="443597" cy="572865"/>
            <a:chOff x="0" y="0"/>
            <a:chExt cx="4842510" cy="6260259"/>
          </a:xfrm>
        </p:grpSpPr>
        <p:sp>
          <p:nvSpPr>
            <p:cNvPr id="26" name="Freeform 26"/>
            <p:cNvSpPr/>
            <p:nvPr/>
          </p:nvSpPr>
          <p:spPr>
            <a:xfrm>
              <a:off x="29210" y="12700"/>
              <a:ext cx="4775200" cy="6213269"/>
            </a:xfrm>
            <a:custGeom>
              <a:avLst/>
              <a:gdLst/>
              <a:ahLst/>
              <a:cxnLst/>
              <a:rect l="l" t="t" r="r" b="b"/>
              <a:pathLst>
                <a:path w="4775200" h="6213269">
                  <a:moveTo>
                    <a:pt x="2396490" y="0"/>
                  </a:moveTo>
                  <a:cubicBezTo>
                    <a:pt x="2249170" y="0"/>
                    <a:pt x="2131060" y="119380"/>
                    <a:pt x="2131060" y="265430"/>
                  </a:cubicBezTo>
                  <a:cubicBezTo>
                    <a:pt x="2131060" y="388620"/>
                    <a:pt x="2214880" y="491490"/>
                    <a:pt x="2327910" y="521970"/>
                  </a:cubicBezTo>
                  <a:lnTo>
                    <a:pt x="2327910" y="6144689"/>
                  </a:lnTo>
                  <a:cubicBezTo>
                    <a:pt x="2327910" y="6182789"/>
                    <a:pt x="2358390" y="6213269"/>
                    <a:pt x="2396490" y="6213269"/>
                  </a:cubicBezTo>
                  <a:cubicBezTo>
                    <a:pt x="2434590" y="6213269"/>
                    <a:pt x="2465070" y="6182789"/>
                    <a:pt x="2465070" y="6144689"/>
                  </a:cubicBezTo>
                  <a:lnTo>
                    <a:pt x="2465070" y="521970"/>
                  </a:lnTo>
                  <a:cubicBezTo>
                    <a:pt x="2578100" y="491490"/>
                    <a:pt x="2661920" y="388620"/>
                    <a:pt x="2661920" y="265430"/>
                  </a:cubicBezTo>
                  <a:cubicBezTo>
                    <a:pt x="2661920" y="119380"/>
                    <a:pt x="2542540" y="0"/>
                    <a:pt x="2396490" y="0"/>
                  </a:cubicBezTo>
                  <a:close/>
                  <a:moveTo>
                    <a:pt x="4508500" y="0"/>
                  </a:moveTo>
                  <a:cubicBezTo>
                    <a:pt x="4361180" y="0"/>
                    <a:pt x="4243070" y="119380"/>
                    <a:pt x="4243070" y="265430"/>
                  </a:cubicBezTo>
                  <a:cubicBezTo>
                    <a:pt x="4243070" y="388620"/>
                    <a:pt x="4326890" y="491490"/>
                    <a:pt x="4439920" y="521970"/>
                  </a:cubicBezTo>
                  <a:lnTo>
                    <a:pt x="4439920" y="3042920"/>
                  </a:lnTo>
                  <a:lnTo>
                    <a:pt x="2960370" y="3042920"/>
                  </a:lnTo>
                  <a:cubicBezTo>
                    <a:pt x="2922270" y="3042920"/>
                    <a:pt x="2891790" y="3073400"/>
                    <a:pt x="2891790" y="3111500"/>
                  </a:cubicBezTo>
                  <a:lnTo>
                    <a:pt x="2891790" y="6144689"/>
                  </a:lnTo>
                  <a:cubicBezTo>
                    <a:pt x="2891790" y="6182789"/>
                    <a:pt x="2922270" y="6213269"/>
                    <a:pt x="2960370" y="6213269"/>
                  </a:cubicBezTo>
                  <a:cubicBezTo>
                    <a:pt x="2998470" y="6213269"/>
                    <a:pt x="3028950" y="6182789"/>
                    <a:pt x="3028950" y="6144689"/>
                  </a:cubicBezTo>
                  <a:lnTo>
                    <a:pt x="3028950" y="3180080"/>
                  </a:lnTo>
                  <a:lnTo>
                    <a:pt x="4509770" y="3180080"/>
                  </a:lnTo>
                  <a:cubicBezTo>
                    <a:pt x="4547870" y="3180080"/>
                    <a:pt x="4578350" y="3149600"/>
                    <a:pt x="4578350" y="3111500"/>
                  </a:cubicBezTo>
                  <a:lnTo>
                    <a:pt x="4578350" y="521970"/>
                  </a:lnTo>
                  <a:cubicBezTo>
                    <a:pt x="4691380" y="491490"/>
                    <a:pt x="4775200" y="388620"/>
                    <a:pt x="4775200" y="265430"/>
                  </a:cubicBezTo>
                  <a:cubicBezTo>
                    <a:pt x="4775200" y="119380"/>
                    <a:pt x="4655820" y="0"/>
                    <a:pt x="4508500" y="0"/>
                  </a:cubicBezTo>
                  <a:close/>
                  <a:moveTo>
                    <a:pt x="1814830" y="3044190"/>
                  </a:moveTo>
                  <a:lnTo>
                    <a:pt x="334010" y="3044190"/>
                  </a:lnTo>
                  <a:lnTo>
                    <a:pt x="334010" y="521970"/>
                  </a:lnTo>
                  <a:cubicBezTo>
                    <a:pt x="447040" y="491490"/>
                    <a:pt x="530860" y="388620"/>
                    <a:pt x="530860" y="265430"/>
                  </a:cubicBezTo>
                  <a:cubicBezTo>
                    <a:pt x="530860" y="119380"/>
                    <a:pt x="411480" y="0"/>
                    <a:pt x="265430" y="0"/>
                  </a:cubicBezTo>
                  <a:cubicBezTo>
                    <a:pt x="118110" y="0"/>
                    <a:pt x="0" y="119380"/>
                    <a:pt x="0" y="265430"/>
                  </a:cubicBezTo>
                  <a:cubicBezTo>
                    <a:pt x="0" y="388620"/>
                    <a:pt x="83820" y="491490"/>
                    <a:pt x="196850" y="521970"/>
                  </a:cubicBezTo>
                  <a:lnTo>
                    <a:pt x="196850" y="3111500"/>
                  </a:lnTo>
                  <a:cubicBezTo>
                    <a:pt x="196850" y="3149600"/>
                    <a:pt x="227330" y="3180080"/>
                    <a:pt x="265430" y="3180080"/>
                  </a:cubicBezTo>
                  <a:lnTo>
                    <a:pt x="1746250" y="3180080"/>
                  </a:lnTo>
                  <a:lnTo>
                    <a:pt x="1746250" y="6144689"/>
                  </a:lnTo>
                  <a:cubicBezTo>
                    <a:pt x="1746250" y="6182789"/>
                    <a:pt x="1776730" y="6213269"/>
                    <a:pt x="1814830" y="6213269"/>
                  </a:cubicBezTo>
                  <a:cubicBezTo>
                    <a:pt x="1852930" y="6213269"/>
                    <a:pt x="1883410" y="6182789"/>
                    <a:pt x="1883410" y="6144689"/>
                  </a:cubicBezTo>
                  <a:lnTo>
                    <a:pt x="1883410" y="3111500"/>
                  </a:lnTo>
                  <a:cubicBezTo>
                    <a:pt x="1883410" y="3074670"/>
                    <a:pt x="1851660" y="3044190"/>
                    <a:pt x="1814830" y="3044190"/>
                  </a:cubicBezTo>
                  <a:close/>
                </a:path>
              </a:pathLst>
            </a:custGeom>
            <a:solidFill>
              <a:srgbClr val="F7E4DD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6421114" y="3144421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Google </a:t>
            </a:r>
            <a:r>
              <a:rPr lang="en-US" sz="800" dirty="0" err="1">
                <a:solidFill>
                  <a:srgbClr val="FFFFFF"/>
                </a:solidFill>
                <a:latin typeface="Aileron Regular"/>
              </a:rPr>
              <a:t>Anayltics</a:t>
            </a:r>
            <a:endParaRPr lang="en-US" sz="800" dirty="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25394" y="3343060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Webmaster tool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422477" y="3541700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Google Tag Manager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57588" y="4136311"/>
            <a:ext cx="1512378" cy="216129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397994" y="4166456"/>
            <a:ext cx="1228280" cy="13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"/>
              </a:lnSpc>
            </a:pPr>
            <a:r>
              <a:rPr lang="en-US" sz="908">
                <a:solidFill>
                  <a:srgbClr val="FFFFFF"/>
                </a:solidFill>
                <a:latin typeface="Aileron Regular"/>
              </a:rPr>
              <a:t>E. Tools</a:t>
            </a:r>
          </a:p>
        </p:txBody>
      </p:sp>
      <p:grpSp>
        <p:nvGrpSpPr>
          <p:cNvPr id="32" name="Group 32"/>
          <p:cNvGrpSpPr/>
          <p:nvPr/>
        </p:nvGrpSpPr>
        <p:grpSpPr>
          <a:xfrm rot="5400000">
            <a:off x="5863198" y="3959949"/>
            <a:ext cx="443597" cy="572865"/>
            <a:chOff x="0" y="0"/>
            <a:chExt cx="4842510" cy="6260259"/>
          </a:xfrm>
        </p:grpSpPr>
        <p:sp>
          <p:nvSpPr>
            <p:cNvPr id="33" name="Freeform 33"/>
            <p:cNvSpPr/>
            <p:nvPr/>
          </p:nvSpPr>
          <p:spPr>
            <a:xfrm>
              <a:off x="29210" y="12700"/>
              <a:ext cx="4775200" cy="6213269"/>
            </a:xfrm>
            <a:custGeom>
              <a:avLst/>
              <a:gdLst/>
              <a:ahLst/>
              <a:cxnLst/>
              <a:rect l="l" t="t" r="r" b="b"/>
              <a:pathLst>
                <a:path w="4775200" h="6213269">
                  <a:moveTo>
                    <a:pt x="2396490" y="0"/>
                  </a:moveTo>
                  <a:cubicBezTo>
                    <a:pt x="2249170" y="0"/>
                    <a:pt x="2131060" y="119380"/>
                    <a:pt x="2131060" y="265430"/>
                  </a:cubicBezTo>
                  <a:cubicBezTo>
                    <a:pt x="2131060" y="388620"/>
                    <a:pt x="2214880" y="491490"/>
                    <a:pt x="2327910" y="521970"/>
                  </a:cubicBezTo>
                  <a:lnTo>
                    <a:pt x="2327910" y="6144689"/>
                  </a:lnTo>
                  <a:cubicBezTo>
                    <a:pt x="2327910" y="6182789"/>
                    <a:pt x="2358390" y="6213269"/>
                    <a:pt x="2396490" y="6213269"/>
                  </a:cubicBezTo>
                  <a:cubicBezTo>
                    <a:pt x="2434590" y="6213269"/>
                    <a:pt x="2465070" y="6182789"/>
                    <a:pt x="2465070" y="6144689"/>
                  </a:cubicBezTo>
                  <a:lnTo>
                    <a:pt x="2465070" y="521970"/>
                  </a:lnTo>
                  <a:cubicBezTo>
                    <a:pt x="2578100" y="491490"/>
                    <a:pt x="2661920" y="388620"/>
                    <a:pt x="2661920" y="265430"/>
                  </a:cubicBezTo>
                  <a:cubicBezTo>
                    <a:pt x="2661920" y="119380"/>
                    <a:pt x="2542540" y="0"/>
                    <a:pt x="2396490" y="0"/>
                  </a:cubicBezTo>
                  <a:close/>
                  <a:moveTo>
                    <a:pt x="4508500" y="0"/>
                  </a:moveTo>
                  <a:cubicBezTo>
                    <a:pt x="4361180" y="0"/>
                    <a:pt x="4243070" y="119380"/>
                    <a:pt x="4243070" y="265430"/>
                  </a:cubicBezTo>
                  <a:cubicBezTo>
                    <a:pt x="4243070" y="388620"/>
                    <a:pt x="4326890" y="491490"/>
                    <a:pt x="4439920" y="521970"/>
                  </a:cubicBezTo>
                  <a:lnTo>
                    <a:pt x="4439920" y="3042920"/>
                  </a:lnTo>
                  <a:lnTo>
                    <a:pt x="2960370" y="3042920"/>
                  </a:lnTo>
                  <a:cubicBezTo>
                    <a:pt x="2922270" y="3042920"/>
                    <a:pt x="2891790" y="3073400"/>
                    <a:pt x="2891790" y="3111500"/>
                  </a:cubicBezTo>
                  <a:lnTo>
                    <a:pt x="2891790" y="6144689"/>
                  </a:lnTo>
                  <a:cubicBezTo>
                    <a:pt x="2891790" y="6182789"/>
                    <a:pt x="2922270" y="6213269"/>
                    <a:pt x="2960370" y="6213269"/>
                  </a:cubicBezTo>
                  <a:cubicBezTo>
                    <a:pt x="2998470" y="6213269"/>
                    <a:pt x="3028950" y="6182789"/>
                    <a:pt x="3028950" y="6144689"/>
                  </a:cubicBezTo>
                  <a:lnTo>
                    <a:pt x="3028950" y="3180080"/>
                  </a:lnTo>
                  <a:lnTo>
                    <a:pt x="4509770" y="3180080"/>
                  </a:lnTo>
                  <a:cubicBezTo>
                    <a:pt x="4547870" y="3180080"/>
                    <a:pt x="4578350" y="3149600"/>
                    <a:pt x="4578350" y="3111500"/>
                  </a:cubicBezTo>
                  <a:lnTo>
                    <a:pt x="4578350" y="521970"/>
                  </a:lnTo>
                  <a:cubicBezTo>
                    <a:pt x="4691380" y="491490"/>
                    <a:pt x="4775200" y="388620"/>
                    <a:pt x="4775200" y="265430"/>
                  </a:cubicBezTo>
                  <a:cubicBezTo>
                    <a:pt x="4775200" y="119380"/>
                    <a:pt x="4655820" y="0"/>
                    <a:pt x="4508500" y="0"/>
                  </a:cubicBezTo>
                  <a:close/>
                  <a:moveTo>
                    <a:pt x="1814830" y="3044190"/>
                  </a:moveTo>
                  <a:lnTo>
                    <a:pt x="334010" y="3044190"/>
                  </a:lnTo>
                  <a:lnTo>
                    <a:pt x="334010" y="521970"/>
                  </a:lnTo>
                  <a:cubicBezTo>
                    <a:pt x="447040" y="491490"/>
                    <a:pt x="530860" y="388620"/>
                    <a:pt x="530860" y="265430"/>
                  </a:cubicBezTo>
                  <a:cubicBezTo>
                    <a:pt x="530860" y="119380"/>
                    <a:pt x="411480" y="0"/>
                    <a:pt x="265430" y="0"/>
                  </a:cubicBezTo>
                  <a:cubicBezTo>
                    <a:pt x="118110" y="0"/>
                    <a:pt x="0" y="119380"/>
                    <a:pt x="0" y="265430"/>
                  </a:cubicBezTo>
                  <a:cubicBezTo>
                    <a:pt x="0" y="388620"/>
                    <a:pt x="83820" y="491490"/>
                    <a:pt x="196850" y="521970"/>
                  </a:cubicBezTo>
                  <a:lnTo>
                    <a:pt x="196850" y="3111500"/>
                  </a:lnTo>
                  <a:cubicBezTo>
                    <a:pt x="196850" y="3149600"/>
                    <a:pt x="227330" y="3180080"/>
                    <a:pt x="265430" y="3180080"/>
                  </a:cubicBezTo>
                  <a:lnTo>
                    <a:pt x="1746250" y="3180080"/>
                  </a:lnTo>
                  <a:lnTo>
                    <a:pt x="1746250" y="6144689"/>
                  </a:lnTo>
                  <a:cubicBezTo>
                    <a:pt x="1746250" y="6182789"/>
                    <a:pt x="1776730" y="6213269"/>
                    <a:pt x="1814830" y="6213269"/>
                  </a:cubicBezTo>
                  <a:cubicBezTo>
                    <a:pt x="1852930" y="6213269"/>
                    <a:pt x="1883410" y="6182789"/>
                    <a:pt x="1883410" y="6144689"/>
                  </a:cubicBezTo>
                  <a:lnTo>
                    <a:pt x="1883410" y="3111500"/>
                  </a:lnTo>
                  <a:cubicBezTo>
                    <a:pt x="1883410" y="3074670"/>
                    <a:pt x="1851660" y="3044190"/>
                    <a:pt x="1814830" y="3044190"/>
                  </a:cubicBezTo>
                  <a:close/>
                </a:path>
              </a:pathLst>
            </a:custGeom>
            <a:solidFill>
              <a:srgbClr val="F7E4DD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6418196" y="3981929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Word Press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422477" y="4180568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>
                <a:solidFill>
                  <a:srgbClr val="FFFFFF"/>
                </a:solidFill>
                <a:latin typeface="Aileron Regular"/>
              </a:rPr>
              <a:t>Blogger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19559" y="4379207"/>
            <a:ext cx="1228280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"/>
              </a:lnSpc>
            </a:pPr>
            <a:r>
              <a:rPr lang="en-US" sz="800" dirty="0" err="1">
                <a:solidFill>
                  <a:srgbClr val="FFFFFF"/>
                </a:solidFill>
                <a:latin typeface="Aileron Regular"/>
              </a:rPr>
              <a:t>Mobirise</a:t>
            </a:r>
            <a:r>
              <a:rPr lang="en-US" sz="800" dirty="0">
                <a:solidFill>
                  <a:srgbClr val="FFFFFF"/>
                </a:solidFill>
                <a:latin typeface="Aileron Regular"/>
              </a:rPr>
              <a:t> &amp; AWS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7"/>
          <a:srcRect t="42854" b="42854"/>
          <a:stretch>
            <a:fillRect/>
          </a:stretch>
        </p:blipFill>
        <p:spPr>
          <a:xfrm rot="-10800000">
            <a:off x="1442289" y="611644"/>
            <a:ext cx="2484786" cy="355092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498622" y="579469"/>
            <a:ext cx="2599727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en-US" sz="2971" b="1" dirty="0">
                <a:solidFill>
                  <a:srgbClr val="FFFFFF"/>
                </a:solidFill>
                <a:latin typeface="Aileron Heavy"/>
              </a:rPr>
              <a:t>Website - </a:t>
            </a:r>
            <a:r>
              <a:rPr lang="en-US" sz="2971" dirty="0">
                <a:solidFill>
                  <a:srgbClr val="FFFFFF"/>
                </a:solidFill>
                <a:latin typeface="Aileron Heavy"/>
              </a:rPr>
              <a:t>Analysis, Creation &amp;  Monetization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8621" y="2953882"/>
            <a:ext cx="1617171" cy="16171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64DB185-7F55-4D59-83D5-5A3531DC4DF3}"/>
              </a:ext>
            </a:extLst>
          </p:cNvPr>
          <p:cNvSpPr/>
          <p:nvPr/>
        </p:nvSpPr>
        <p:spPr>
          <a:xfrm>
            <a:off x="2857500" y="2344525"/>
            <a:ext cx="3429000" cy="3952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84" dirty="0">
                <a:latin typeface="Times New Roman" panose="02020603050405020304" pitchFamily="18" charset="0"/>
              </a:rPr>
              <a:t> </a:t>
            </a:r>
            <a:br>
              <a:rPr lang="en-IN" sz="984" dirty="0"/>
            </a:br>
            <a:endParaRPr lang="en-IN" sz="984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A8A6E3-CDAD-469F-B895-CF9BFD3A6F35}"/>
              </a:ext>
            </a:extLst>
          </p:cNvPr>
          <p:cNvSpPr/>
          <p:nvPr/>
        </p:nvSpPr>
        <p:spPr>
          <a:xfrm>
            <a:off x="2857500" y="2344525"/>
            <a:ext cx="3429000" cy="3952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84" dirty="0">
                <a:latin typeface="Times New Roman" panose="02020603050405020304" pitchFamily="18" charset="0"/>
              </a:rPr>
              <a:t> </a:t>
            </a:r>
            <a:br>
              <a:rPr lang="en-IN" sz="984" dirty="0"/>
            </a:br>
            <a:endParaRPr lang="en-IN" sz="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46838" y="1829610"/>
            <a:ext cx="1434251" cy="14342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875977">
            <a:off x="4823527" y="2019972"/>
            <a:ext cx="149729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981" b="1" dirty="0">
                <a:latin typeface="Bebas Neue"/>
              </a:rPr>
              <a:t>search </a:t>
            </a:r>
          </a:p>
          <a:p>
            <a:pPr algn="ctr">
              <a:lnSpc>
                <a:spcPts val="2099"/>
              </a:lnSpc>
            </a:pPr>
            <a:r>
              <a:rPr lang="en-US" sz="1981" b="1" dirty="0">
                <a:latin typeface="Bebas Neue"/>
              </a:rPr>
              <a:t>engine</a:t>
            </a:r>
          </a:p>
          <a:p>
            <a:pPr algn="ctr">
              <a:lnSpc>
                <a:spcPts val="2099"/>
              </a:lnSpc>
            </a:pPr>
            <a:r>
              <a:rPr lang="en-US" sz="1981" b="1" dirty="0">
                <a:latin typeface="Bebas Neue"/>
              </a:rPr>
              <a:t>optimization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26057" y="397098"/>
            <a:ext cx="841149" cy="645064"/>
            <a:chOff x="0" y="0"/>
            <a:chExt cx="3323906" cy="25490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23906" cy="2549052"/>
            </a:xfrm>
            <a:custGeom>
              <a:avLst/>
              <a:gdLst/>
              <a:ahLst/>
              <a:cxnLst/>
              <a:rect l="l" t="t" r="r" b="b"/>
              <a:pathLst>
                <a:path w="3323906" h="2549052">
                  <a:moveTo>
                    <a:pt x="3199446" y="59690"/>
                  </a:moveTo>
                  <a:cubicBezTo>
                    <a:pt x="3235006" y="59690"/>
                    <a:pt x="3264215" y="88900"/>
                    <a:pt x="3264215" y="124460"/>
                  </a:cubicBezTo>
                  <a:lnTo>
                    <a:pt x="3264215" y="2424592"/>
                  </a:lnTo>
                  <a:cubicBezTo>
                    <a:pt x="3264215" y="2460152"/>
                    <a:pt x="3235006" y="2489362"/>
                    <a:pt x="3199446" y="2489362"/>
                  </a:cubicBezTo>
                  <a:lnTo>
                    <a:pt x="124460" y="2489362"/>
                  </a:lnTo>
                  <a:cubicBezTo>
                    <a:pt x="88900" y="2489362"/>
                    <a:pt x="59690" y="2460152"/>
                    <a:pt x="59690" y="24245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9446" y="59690"/>
                  </a:lnTo>
                  <a:moveTo>
                    <a:pt x="31994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24592"/>
                  </a:lnTo>
                  <a:cubicBezTo>
                    <a:pt x="0" y="2493172"/>
                    <a:pt x="55880" y="2549052"/>
                    <a:pt x="124460" y="2549052"/>
                  </a:cubicBezTo>
                  <a:lnTo>
                    <a:pt x="3199446" y="2549052"/>
                  </a:lnTo>
                  <a:cubicBezTo>
                    <a:pt x="3268026" y="2549052"/>
                    <a:pt x="3323906" y="2493172"/>
                    <a:pt x="3323906" y="2424592"/>
                  </a:cubicBezTo>
                  <a:lnTo>
                    <a:pt x="3323906" y="124460"/>
                  </a:lnTo>
                  <a:cubicBezTo>
                    <a:pt x="3323906" y="55880"/>
                    <a:pt x="3268026" y="0"/>
                    <a:pt x="31994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230665" y="736793"/>
            <a:ext cx="841149" cy="645064"/>
            <a:chOff x="0" y="0"/>
            <a:chExt cx="3323906" cy="25490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23906" cy="2549052"/>
            </a:xfrm>
            <a:custGeom>
              <a:avLst/>
              <a:gdLst/>
              <a:ahLst/>
              <a:cxnLst/>
              <a:rect l="l" t="t" r="r" b="b"/>
              <a:pathLst>
                <a:path w="3323906" h="2549052">
                  <a:moveTo>
                    <a:pt x="3199446" y="59690"/>
                  </a:moveTo>
                  <a:cubicBezTo>
                    <a:pt x="3235006" y="59690"/>
                    <a:pt x="3264215" y="88900"/>
                    <a:pt x="3264215" y="124460"/>
                  </a:cubicBezTo>
                  <a:lnTo>
                    <a:pt x="3264215" y="2424592"/>
                  </a:lnTo>
                  <a:cubicBezTo>
                    <a:pt x="3264215" y="2460152"/>
                    <a:pt x="3235006" y="2489362"/>
                    <a:pt x="3199446" y="2489362"/>
                  </a:cubicBezTo>
                  <a:lnTo>
                    <a:pt x="124460" y="2489362"/>
                  </a:lnTo>
                  <a:cubicBezTo>
                    <a:pt x="88900" y="2489362"/>
                    <a:pt x="59690" y="2460152"/>
                    <a:pt x="59690" y="24245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9446" y="59690"/>
                  </a:lnTo>
                  <a:moveTo>
                    <a:pt x="31994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24592"/>
                  </a:lnTo>
                  <a:cubicBezTo>
                    <a:pt x="0" y="2493172"/>
                    <a:pt x="55880" y="2549052"/>
                    <a:pt x="124460" y="2549052"/>
                  </a:cubicBezTo>
                  <a:lnTo>
                    <a:pt x="3199446" y="2549052"/>
                  </a:lnTo>
                  <a:cubicBezTo>
                    <a:pt x="3268026" y="2549052"/>
                    <a:pt x="3323906" y="2493172"/>
                    <a:pt x="3323906" y="2424592"/>
                  </a:cubicBezTo>
                  <a:lnTo>
                    <a:pt x="3323906" y="124460"/>
                  </a:lnTo>
                  <a:cubicBezTo>
                    <a:pt x="3323906" y="55880"/>
                    <a:pt x="3268026" y="0"/>
                    <a:pt x="31994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5380408" y="1209584"/>
            <a:ext cx="322165" cy="102838"/>
            <a:chOff x="0" y="0"/>
            <a:chExt cx="1591442" cy="508000"/>
          </a:xfrm>
        </p:grpSpPr>
        <p:sp>
          <p:nvSpPr>
            <p:cNvPr id="9" name="Freeform 9"/>
            <p:cNvSpPr/>
            <p:nvPr/>
          </p:nvSpPr>
          <p:spPr>
            <a:xfrm>
              <a:off x="0" y="215900"/>
              <a:ext cx="1295533" cy="76200"/>
            </a:xfrm>
            <a:custGeom>
              <a:avLst/>
              <a:gdLst/>
              <a:ahLst/>
              <a:cxnLst/>
              <a:rect l="l" t="t" r="r" b="b"/>
              <a:pathLst>
                <a:path w="1295533" h="76200">
                  <a:moveTo>
                    <a:pt x="0" y="0"/>
                  </a:moveTo>
                  <a:lnTo>
                    <a:pt x="1295533" y="0"/>
                  </a:lnTo>
                  <a:lnTo>
                    <a:pt x="129553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1679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5385549" y="3777417"/>
            <a:ext cx="322165" cy="102838"/>
            <a:chOff x="0" y="0"/>
            <a:chExt cx="1591442" cy="508000"/>
          </a:xfrm>
        </p:grpSpPr>
        <p:sp>
          <p:nvSpPr>
            <p:cNvPr id="12" name="Freeform 12"/>
            <p:cNvSpPr/>
            <p:nvPr/>
          </p:nvSpPr>
          <p:spPr>
            <a:xfrm>
              <a:off x="0" y="215900"/>
              <a:ext cx="1295533" cy="76200"/>
            </a:xfrm>
            <a:custGeom>
              <a:avLst/>
              <a:gdLst/>
              <a:ahLst/>
              <a:cxnLst/>
              <a:rect l="l" t="t" r="r" b="b"/>
              <a:pathLst>
                <a:path w="1295533" h="76200">
                  <a:moveTo>
                    <a:pt x="0" y="0"/>
                  </a:moveTo>
                  <a:lnTo>
                    <a:pt x="1295533" y="0"/>
                  </a:lnTo>
                  <a:lnTo>
                    <a:pt x="129553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1679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164039" y="1360310"/>
            <a:ext cx="754904" cy="279109"/>
            <a:chOff x="0" y="0"/>
            <a:chExt cx="2252592" cy="8328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52592" cy="832846"/>
            </a:xfrm>
            <a:custGeom>
              <a:avLst/>
              <a:gdLst/>
              <a:ahLst/>
              <a:cxnLst/>
              <a:rect l="l" t="t" r="r" b="b"/>
              <a:pathLst>
                <a:path w="2252592" h="832846">
                  <a:moveTo>
                    <a:pt x="2128132" y="832846"/>
                  </a:moveTo>
                  <a:lnTo>
                    <a:pt x="124460" y="832846"/>
                  </a:lnTo>
                  <a:cubicBezTo>
                    <a:pt x="55880" y="832846"/>
                    <a:pt x="0" y="776966"/>
                    <a:pt x="0" y="708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28132" y="0"/>
                  </a:lnTo>
                  <a:cubicBezTo>
                    <a:pt x="2196712" y="0"/>
                    <a:pt x="2252592" y="55880"/>
                    <a:pt x="2252592" y="124460"/>
                  </a:cubicBezTo>
                  <a:lnTo>
                    <a:pt x="2252592" y="708386"/>
                  </a:lnTo>
                  <a:cubicBezTo>
                    <a:pt x="2252592" y="776966"/>
                    <a:pt x="2196712" y="832846"/>
                    <a:pt x="2128132" y="8328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6491159" y="1558538"/>
            <a:ext cx="322165" cy="102838"/>
            <a:chOff x="0" y="0"/>
            <a:chExt cx="1591442" cy="508000"/>
          </a:xfrm>
        </p:grpSpPr>
        <p:sp>
          <p:nvSpPr>
            <p:cNvPr id="17" name="Freeform 17"/>
            <p:cNvSpPr/>
            <p:nvPr/>
          </p:nvSpPr>
          <p:spPr>
            <a:xfrm>
              <a:off x="0" y="215900"/>
              <a:ext cx="1295533" cy="76200"/>
            </a:xfrm>
            <a:custGeom>
              <a:avLst/>
              <a:gdLst/>
              <a:ahLst/>
              <a:cxnLst/>
              <a:rect l="l" t="t" r="r" b="b"/>
              <a:pathLst>
                <a:path w="1295533" h="76200">
                  <a:moveTo>
                    <a:pt x="0" y="0"/>
                  </a:moveTo>
                  <a:lnTo>
                    <a:pt x="1295533" y="0"/>
                  </a:lnTo>
                  <a:lnTo>
                    <a:pt x="129553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1679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269864" y="1634062"/>
            <a:ext cx="754904" cy="279109"/>
            <a:chOff x="0" y="0"/>
            <a:chExt cx="2252592" cy="8328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52592" cy="832846"/>
            </a:xfrm>
            <a:custGeom>
              <a:avLst/>
              <a:gdLst/>
              <a:ahLst/>
              <a:cxnLst/>
              <a:rect l="l" t="t" r="r" b="b"/>
              <a:pathLst>
                <a:path w="2252592" h="832846">
                  <a:moveTo>
                    <a:pt x="2128132" y="832846"/>
                  </a:moveTo>
                  <a:lnTo>
                    <a:pt x="124460" y="832846"/>
                  </a:lnTo>
                  <a:cubicBezTo>
                    <a:pt x="55880" y="832846"/>
                    <a:pt x="0" y="776966"/>
                    <a:pt x="0" y="708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28132" y="0"/>
                  </a:lnTo>
                  <a:cubicBezTo>
                    <a:pt x="2196712" y="0"/>
                    <a:pt x="2252592" y="55880"/>
                    <a:pt x="2252592" y="124460"/>
                  </a:cubicBezTo>
                  <a:lnTo>
                    <a:pt x="2252592" y="708386"/>
                  </a:lnTo>
                  <a:cubicBezTo>
                    <a:pt x="2252592" y="776966"/>
                    <a:pt x="2196712" y="832846"/>
                    <a:pt x="2128132" y="8328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4081492" y="3659044"/>
            <a:ext cx="750345" cy="114717"/>
            <a:chOff x="0" y="0"/>
            <a:chExt cx="3322739" cy="508000"/>
          </a:xfrm>
        </p:grpSpPr>
        <p:sp>
          <p:nvSpPr>
            <p:cNvPr id="22" name="Freeform 22"/>
            <p:cNvSpPr/>
            <p:nvPr/>
          </p:nvSpPr>
          <p:spPr>
            <a:xfrm>
              <a:off x="0" y="215900"/>
              <a:ext cx="3026829" cy="76200"/>
            </a:xfrm>
            <a:custGeom>
              <a:avLst/>
              <a:gdLst/>
              <a:ahLst/>
              <a:cxnLst/>
              <a:rect l="l" t="t" r="r" b="b"/>
              <a:pathLst>
                <a:path w="3026829" h="76200">
                  <a:moveTo>
                    <a:pt x="0" y="0"/>
                  </a:moveTo>
                  <a:lnTo>
                    <a:pt x="3026829" y="0"/>
                  </a:lnTo>
                  <a:lnTo>
                    <a:pt x="302682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294808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6283009" y="3648328"/>
            <a:ext cx="750345" cy="114717"/>
            <a:chOff x="0" y="0"/>
            <a:chExt cx="3322739" cy="508000"/>
          </a:xfrm>
        </p:grpSpPr>
        <p:sp>
          <p:nvSpPr>
            <p:cNvPr id="25" name="Freeform 25"/>
            <p:cNvSpPr/>
            <p:nvPr/>
          </p:nvSpPr>
          <p:spPr>
            <a:xfrm>
              <a:off x="0" y="215900"/>
              <a:ext cx="3026829" cy="76200"/>
            </a:xfrm>
            <a:custGeom>
              <a:avLst/>
              <a:gdLst/>
              <a:ahLst/>
              <a:cxnLst/>
              <a:rect l="l" t="t" r="r" b="b"/>
              <a:pathLst>
                <a:path w="3026829" h="76200">
                  <a:moveTo>
                    <a:pt x="0" y="0"/>
                  </a:moveTo>
                  <a:lnTo>
                    <a:pt x="3026829" y="0"/>
                  </a:lnTo>
                  <a:lnTo>
                    <a:pt x="302682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294808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079213" y="3190959"/>
            <a:ext cx="754904" cy="279109"/>
            <a:chOff x="0" y="0"/>
            <a:chExt cx="2252592" cy="8328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52592" cy="832846"/>
            </a:xfrm>
            <a:custGeom>
              <a:avLst/>
              <a:gdLst/>
              <a:ahLst/>
              <a:cxnLst/>
              <a:rect l="l" t="t" r="r" b="b"/>
              <a:pathLst>
                <a:path w="2252592" h="832846">
                  <a:moveTo>
                    <a:pt x="2128132" y="832846"/>
                  </a:moveTo>
                  <a:lnTo>
                    <a:pt x="124460" y="832846"/>
                  </a:lnTo>
                  <a:cubicBezTo>
                    <a:pt x="55880" y="832846"/>
                    <a:pt x="0" y="776966"/>
                    <a:pt x="0" y="708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28132" y="0"/>
                  </a:lnTo>
                  <a:cubicBezTo>
                    <a:pt x="2196712" y="0"/>
                    <a:pt x="2252592" y="55880"/>
                    <a:pt x="2252592" y="124460"/>
                  </a:cubicBezTo>
                  <a:lnTo>
                    <a:pt x="2252592" y="708386"/>
                  </a:lnTo>
                  <a:cubicBezTo>
                    <a:pt x="2252592" y="776966"/>
                    <a:pt x="2196712" y="832846"/>
                    <a:pt x="2128132" y="8328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5169181" y="3437553"/>
            <a:ext cx="754904" cy="279109"/>
            <a:chOff x="0" y="0"/>
            <a:chExt cx="2252592" cy="83284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52592" cy="832846"/>
            </a:xfrm>
            <a:custGeom>
              <a:avLst/>
              <a:gdLst/>
              <a:ahLst/>
              <a:cxnLst/>
              <a:rect l="l" t="t" r="r" b="b"/>
              <a:pathLst>
                <a:path w="2252592" h="832846">
                  <a:moveTo>
                    <a:pt x="2128132" y="832846"/>
                  </a:moveTo>
                  <a:lnTo>
                    <a:pt x="124460" y="832846"/>
                  </a:lnTo>
                  <a:cubicBezTo>
                    <a:pt x="55880" y="832846"/>
                    <a:pt x="0" y="776966"/>
                    <a:pt x="0" y="708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28132" y="0"/>
                  </a:lnTo>
                  <a:cubicBezTo>
                    <a:pt x="2196712" y="0"/>
                    <a:pt x="2252592" y="55880"/>
                    <a:pt x="2252592" y="124460"/>
                  </a:cubicBezTo>
                  <a:lnTo>
                    <a:pt x="2252592" y="708386"/>
                  </a:lnTo>
                  <a:cubicBezTo>
                    <a:pt x="2252592" y="776966"/>
                    <a:pt x="2196712" y="832846"/>
                    <a:pt x="2128132" y="8328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298691" y="3231793"/>
            <a:ext cx="754904" cy="279109"/>
            <a:chOff x="0" y="0"/>
            <a:chExt cx="2252592" cy="83284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252592" cy="832846"/>
            </a:xfrm>
            <a:custGeom>
              <a:avLst/>
              <a:gdLst/>
              <a:ahLst/>
              <a:cxnLst/>
              <a:rect l="l" t="t" r="r" b="b"/>
              <a:pathLst>
                <a:path w="2252592" h="832846">
                  <a:moveTo>
                    <a:pt x="2128132" y="832846"/>
                  </a:moveTo>
                  <a:lnTo>
                    <a:pt x="124460" y="832846"/>
                  </a:lnTo>
                  <a:cubicBezTo>
                    <a:pt x="55880" y="832846"/>
                    <a:pt x="0" y="776966"/>
                    <a:pt x="0" y="708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28132" y="0"/>
                  </a:lnTo>
                  <a:cubicBezTo>
                    <a:pt x="2196712" y="0"/>
                    <a:pt x="2252592" y="55880"/>
                    <a:pt x="2252592" y="124460"/>
                  </a:cubicBezTo>
                  <a:lnTo>
                    <a:pt x="2252592" y="708386"/>
                  </a:lnTo>
                  <a:cubicBezTo>
                    <a:pt x="2252592" y="776966"/>
                    <a:pt x="2196712" y="832846"/>
                    <a:pt x="2128132" y="8328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5255266" y="1448874"/>
            <a:ext cx="577073" cy="11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"/>
              </a:lnSpc>
            </a:pPr>
            <a:r>
              <a:rPr lang="en-US" sz="1000" dirty="0">
                <a:solidFill>
                  <a:srgbClr val="FFFFFF"/>
                </a:solidFill>
                <a:latin typeface="Bebas Neue"/>
              </a:rPr>
              <a:t>Social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32899" y="552261"/>
            <a:ext cx="83746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Viral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Marketing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Engagement </a:t>
            </a:r>
          </a:p>
        </p:txBody>
      </p:sp>
      <p:grpSp>
        <p:nvGrpSpPr>
          <p:cNvPr id="35" name="Group 35"/>
          <p:cNvGrpSpPr/>
          <p:nvPr/>
        </p:nvGrpSpPr>
        <p:grpSpPr>
          <a:xfrm rot="-5400000">
            <a:off x="4081492" y="1293904"/>
            <a:ext cx="750345" cy="114717"/>
            <a:chOff x="0" y="0"/>
            <a:chExt cx="3322739" cy="508000"/>
          </a:xfrm>
        </p:grpSpPr>
        <p:sp>
          <p:nvSpPr>
            <p:cNvPr id="36" name="Freeform 36"/>
            <p:cNvSpPr/>
            <p:nvPr/>
          </p:nvSpPr>
          <p:spPr>
            <a:xfrm>
              <a:off x="0" y="215900"/>
              <a:ext cx="3026829" cy="76200"/>
            </a:xfrm>
            <a:custGeom>
              <a:avLst/>
              <a:gdLst/>
              <a:ahLst/>
              <a:cxnLst/>
              <a:rect l="l" t="t" r="r" b="b"/>
              <a:pathLst>
                <a:path w="3026829" h="76200">
                  <a:moveTo>
                    <a:pt x="0" y="0"/>
                  </a:moveTo>
                  <a:lnTo>
                    <a:pt x="3026829" y="0"/>
                  </a:lnTo>
                  <a:lnTo>
                    <a:pt x="302682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294808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4079213" y="1634062"/>
            <a:ext cx="754904" cy="279109"/>
            <a:chOff x="0" y="0"/>
            <a:chExt cx="2252592" cy="83284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252592" cy="832846"/>
            </a:xfrm>
            <a:custGeom>
              <a:avLst/>
              <a:gdLst/>
              <a:ahLst/>
              <a:cxnLst/>
              <a:rect l="l" t="t" r="r" b="b"/>
              <a:pathLst>
                <a:path w="2252592" h="832846">
                  <a:moveTo>
                    <a:pt x="2128132" y="832846"/>
                  </a:moveTo>
                  <a:lnTo>
                    <a:pt x="124460" y="832846"/>
                  </a:lnTo>
                  <a:cubicBezTo>
                    <a:pt x="55880" y="832846"/>
                    <a:pt x="0" y="776966"/>
                    <a:pt x="0" y="708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28132" y="0"/>
                  </a:lnTo>
                  <a:cubicBezTo>
                    <a:pt x="2196712" y="0"/>
                    <a:pt x="2252592" y="55880"/>
                    <a:pt x="2252592" y="124460"/>
                  </a:cubicBezTo>
                  <a:lnTo>
                    <a:pt x="2252592" y="708386"/>
                  </a:lnTo>
                  <a:cubicBezTo>
                    <a:pt x="2252592" y="776966"/>
                    <a:pt x="2196712" y="832846"/>
                    <a:pt x="2128132" y="8328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4167451" y="1719240"/>
            <a:ext cx="578427" cy="11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"/>
              </a:lnSpc>
            </a:pPr>
            <a:r>
              <a:rPr lang="en-US" sz="1000" dirty="0">
                <a:solidFill>
                  <a:srgbClr val="FFFFFF"/>
                </a:solidFill>
                <a:latin typeface="Bebas Neue"/>
              </a:rPr>
              <a:t>Content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4036090" y="260946"/>
            <a:ext cx="841149" cy="645064"/>
            <a:chOff x="0" y="0"/>
            <a:chExt cx="3323906" cy="254905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323906" cy="2549052"/>
            </a:xfrm>
            <a:custGeom>
              <a:avLst/>
              <a:gdLst/>
              <a:ahLst/>
              <a:cxnLst/>
              <a:rect l="l" t="t" r="r" b="b"/>
              <a:pathLst>
                <a:path w="3323906" h="2549052">
                  <a:moveTo>
                    <a:pt x="3199446" y="59690"/>
                  </a:moveTo>
                  <a:cubicBezTo>
                    <a:pt x="3235006" y="59690"/>
                    <a:pt x="3264215" y="88900"/>
                    <a:pt x="3264215" y="124460"/>
                  </a:cubicBezTo>
                  <a:lnTo>
                    <a:pt x="3264215" y="2424592"/>
                  </a:lnTo>
                  <a:cubicBezTo>
                    <a:pt x="3264215" y="2460152"/>
                    <a:pt x="3235006" y="2489362"/>
                    <a:pt x="3199446" y="2489362"/>
                  </a:cubicBezTo>
                  <a:lnTo>
                    <a:pt x="124460" y="2489362"/>
                  </a:lnTo>
                  <a:cubicBezTo>
                    <a:pt x="88900" y="2489362"/>
                    <a:pt x="59690" y="2460152"/>
                    <a:pt x="59690" y="24245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9446" y="59690"/>
                  </a:lnTo>
                  <a:moveTo>
                    <a:pt x="31994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24592"/>
                  </a:lnTo>
                  <a:cubicBezTo>
                    <a:pt x="0" y="2493172"/>
                    <a:pt x="55880" y="2549052"/>
                    <a:pt x="124460" y="2549052"/>
                  </a:cubicBezTo>
                  <a:lnTo>
                    <a:pt x="3199446" y="2549052"/>
                  </a:lnTo>
                  <a:cubicBezTo>
                    <a:pt x="3268026" y="2549052"/>
                    <a:pt x="3323906" y="2493172"/>
                    <a:pt x="3323906" y="2424592"/>
                  </a:cubicBezTo>
                  <a:lnTo>
                    <a:pt x="3323906" y="124460"/>
                  </a:lnTo>
                  <a:cubicBezTo>
                    <a:pt x="3323906" y="55880"/>
                    <a:pt x="3268026" y="0"/>
                    <a:pt x="31994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5152697" y="4054896"/>
            <a:ext cx="841149" cy="812496"/>
            <a:chOff x="0" y="0"/>
            <a:chExt cx="3323906" cy="321067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323906" cy="3210679"/>
            </a:xfrm>
            <a:custGeom>
              <a:avLst/>
              <a:gdLst/>
              <a:ahLst/>
              <a:cxnLst/>
              <a:rect l="l" t="t" r="r" b="b"/>
              <a:pathLst>
                <a:path w="3323906" h="3210679">
                  <a:moveTo>
                    <a:pt x="3199446" y="59690"/>
                  </a:moveTo>
                  <a:cubicBezTo>
                    <a:pt x="3235006" y="59690"/>
                    <a:pt x="3264215" y="88900"/>
                    <a:pt x="3264215" y="124460"/>
                  </a:cubicBezTo>
                  <a:lnTo>
                    <a:pt x="3264215" y="3086219"/>
                  </a:lnTo>
                  <a:cubicBezTo>
                    <a:pt x="3264215" y="3121779"/>
                    <a:pt x="3235006" y="3150988"/>
                    <a:pt x="3199446" y="3150988"/>
                  </a:cubicBezTo>
                  <a:lnTo>
                    <a:pt x="124460" y="3150988"/>
                  </a:lnTo>
                  <a:cubicBezTo>
                    <a:pt x="88900" y="3150988"/>
                    <a:pt x="59690" y="3121779"/>
                    <a:pt x="59690" y="30862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9446" y="59690"/>
                  </a:lnTo>
                  <a:moveTo>
                    <a:pt x="31994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86219"/>
                  </a:lnTo>
                  <a:cubicBezTo>
                    <a:pt x="0" y="3154799"/>
                    <a:pt x="55880" y="3210679"/>
                    <a:pt x="124460" y="3210679"/>
                  </a:cubicBezTo>
                  <a:lnTo>
                    <a:pt x="3199446" y="3210679"/>
                  </a:lnTo>
                  <a:cubicBezTo>
                    <a:pt x="3268026" y="3210679"/>
                    <a:pt x="3323906" y="3154799"/>
                    <a:pt x="3323906" y="3086219"/>
                  </a:cubicBezTo>
                  <a:lnTo>
                    <a:pt x="3323906" y="124460"/>
                  </a:lnTo>
                  <a:cubicBezTo>
                    <a:pt x="3323906" y="55880"/>
                    <a:pt x="3268026" y="0"/>
                    <a:pt x="31994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4067490" y="418416"/>
            <a:ext cx="823428" cy="346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Quality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Relevant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Word count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62991" y="1718940"/>
            <a:ext cx="576497" cy="11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"/>
              </a:lnSpc>
            </a:pPr>
            <a:r>
              <a:rPr lang="en-US" sz="1000" dirty="0">
                <a:solidFill>
                  <a:srgbClr val="FFFFFF"/>
                </a:solidFill>
                <a:latin typeface="Bebas Neue"/>
              </a:rPr>
              <a:t>Usability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269864" y="862553"/>
            <a:ext cx="75490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Design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Interface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Experience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258095" y="3533447"/>
            <a:ext cx="577073" cy="11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"/>
              </a:lnSpc>
            </a:pPr>
            <a:r>
              <a:rPr lang="en-US" sz="1000" dirty="0">
                <a:solidFill>
                  <a:srgbClr val="FFFFFF"/>
                </a:solidFill>
                <a:latin typeface="Bebas Neue"/>
              </a:rPr>
              <a:t>Keywords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4067489" y="4180409"/>
            <a:ext cx="841149" cy="645064"/>
            <a:chOff x="0" y="0"/>
            <a:chExt cx="3323906" cy="254905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323906" cy="2549052"/>
            </a:xfrm>
            <a:custGeom>
              <a:avLst/>
              <a:gdLst/>
              <a:ahLst/>
              <a:cxnLst/>
              <a:rect l="l" t="t" r="r" b="b"/>
              <a:pathLst>
                <a:path w="3323906" h="2549052">
                  <a:moveTo>
                    <a:pt x="3199446" y="59690"/>
                  </a:moveTo>
                  <a:cubicBezTo>
                    <a:pt x="3235006" y="59690"/>
                    <a:pt x="3264215" y="88900"/>
                    <a:pt x="3264215" y="124460"/>
                  </a:cubicBezTo>
                  <a:lnTo>
                    <a:pt x="3264215" y="2424592"/>
                  </a:lnTo>
                  <a:cubicBezTo>
                    <a:pt x="3264215" y="2460152"/>
                    <a:pt x="3235006" y="2489362"/>
                    <a:pt x="3199446" y="2489362"/>
                  </a:cubicBezTo>
                  <a:lnTo>
                    <a:pt x="124460" y="2489362"/>
                  </a:lnTo>
                  <a:cubicBezTo>
                    <a:pt x="88900" y="2489362"/>
                    <a:pt x="59690" y="2460152"/>
                    <a:pt x="59690" y="24245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9446" y="59690"/>
                  </a:lnTo>
                  <a:moveTo>
                    <a:pt x="31994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24592"/>
                  </a:lnTo>
                  <a:cubicBezTo>
                    <a:pt x="0" y="2493172"/>
                    <a:pt x="55880" y="2549052"/>
                    <a:pt x="124460" y="2549052"/>
                  </a:cubicBezTo>
                  <a:lnTo>
                    <a:pt x="3199446" y="2549052"/>
                  </a:lnTo>
                  <a:cubicBezTo>
                    <a:pt x="3268026" y="2549052"/>
                    <a:pt x="3323906" y="2493172"/>
                    <a:pt x="3323906" y="2424592"/>
                  </a:cubicBezTo>
                  <a:lnTo>
                    <a:pt x="3323906" y="124460"/>
                  </a:lnTo>
                  <a:cubicBezTo>
                    <a:pt x="3323906" y="55880"/>
                    <a:pt x="3268026" y="0"/>
                    <a:pt x="31994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4079213" y="4314122"/>
            <a:ext cx="798025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Trends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Forecast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Case Studies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67451" y="3286853"/>
            <a:ext cx="578427" cy="11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"/>
              </a:lnSpc>
            </a:pPr>
            <a:r>
              <a:rPr lang="en-US" sz="1000" dirty="0">
                <a:solidFill>
                  <a:srgbClr val="FFFFFF"/>
                </a:solidFill>
                <a:latin typeface="Bebas Neue"/>
              </a:rPr>
              <a:t>Analytics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151175" y="4155101"/>
            <a:ext cx="81603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Research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On-page optimization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Primary and secondary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368420" y="3286853"/>
            <a:ext cx="577073" cy="21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"/>
              </a:lnSpc>
            </a:pPr>
            <a:r>
              <a:rPr lang="en-US" sz="1000" dirty="0">
                <a:solidFill>
                  <a:srgbClr val="FFFFFF"/>
                </a:solidFill>
                <a:latin typeface="Bebas Neue"/>
              </a:rPr>
              <a:t>Link Building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6236383" y="4138613"/>
            <a:ext cx="841149" cy="645064"/>
            <a:chOff x="0" y="0"/>
            <a:chExt cx="3323906" cy="254905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323906" cy="2549052"/>
            </a:xfrm>
            <a:custGeom>
              <a:avLst/>
              <a:gdLst/>
              <a:ahLst/>
              <a:cxnLst/>
              <a:rect l="l" t="t" r="r" b="b"/>
              <a:pathLst>
                <a:path w="3323906" h="2549052">
                  <a:moveTo>
                    <a:pt x="3199446" y="59690"/>
                  </a:moveTo>
                  <a:cubicBezTo>
                    <a:pt x="3235006" y="59690"/>
                    <a:pt x="3264215" y="88900"/>
                    <a:pt x="3264215" y="124460"/>
                  </a:cubicBezTo>
                  <a:lnTo>
                    <a:pt x="3264215" y="2424592"/>
                  </a:lnTo>
                  <a:cubicBezTo>
                    <a:pt x="3264215" y="2460152"/>
                    <a:pt x="3235006" y="2489362"/>
                    <a:pt x="3199446" y="2489362"/>
                  </a:cubicBezTo>
                  <a:lnTo>
                    <a:pt x="124460" y="2489362"/>
                  </a:lnTo>
                  <a:cubicBezTo>
                    <a:pt x="88900" y="2489362"/>
                    <a:pt x="59690" y="2460152"/>
                    <a:pt x="59690" y="24245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9446" y="59690"/>
                  </a:lnTo>
                  <a:moveTo>
                    <a:pt x="31994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24592"/>
                  </a:lnTo>
                  <a:cubicBezTo>
                    <a:pt x="0" y="2493172"/>
                    <a:pt x="55880" y="2549052"/>
                    <a:pt x="124460" y="2549052"/>
                  </a:cubicBezTo>
                  <a:lnTo>
                    <a:pt x="3199446" y="2549052"/>
                  </a:lnTo>
                  <a:cubicBezTo>
                    <a:pt x="3268026" y="2549052"/>
                    <a:pt x="3323906" y="2493172"/>
                    <a:pt x="3323906" y="2424592"/>
                  </a:cubicBezTo>
                  <a:lnTo>
                    <a:pt x="3323906" y="124460"/>
                  </a:lnTo>
                  <a:cubicBezTo>
                    <a:pt x="3323906" y="55880"/>
                    <a:pt x="3268026" y="0"/>
                    <a:pt x="31994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7" name="TextBox 57"/>
          <p:cNvSpPr txBox="1"/>
          <p:nvPr/>
        </p:nvSpPr>
        <p:spPr>
          <a:xfrm>
            <a:off x="6237905" y="4311311"/>
            <a:ext cx="841149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Natural links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Article</a:t>
            </a:r>
          </a:p>
          <a:p>
            <a:pPr marL="86460" lvl="1" indent="-43230">
              <a:lnSpc>
                <a:spcPts val="901"/>
              </a:lnSpc>
              <a:buFont typeface="Arial"/>
              <a:buChar char="•"/>
            </a:pPr>
            <a:r>
              <a:rPr lang="en-US" sz="9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Exchanges</a:t>
            </a:r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3">
            <a:alphaModFix amt="15000"/>
          </a:blip>
          <a:srcRect/>
          <a:stretch>
            <a:fillRect/>
          </a:stretch>
        </p:blipFill>
        <p:spPr>
          <a:xfrm>
            <a:off x="1073611" y="-95410"/>
            <a:ext cx="2106868" cy="5307386"/>
          </a:xfrm>
          <a:prstGeom prst="rect">
            <a:avLst/>
          </a:prstGeom>
        </p:spPr>
      </p:pic>
      <p:sp>
        <p:nvSpPr>
          <p:cNvPr id="59" name="TextBox 59"/>
          <p:cNvSpPr txBox="1"/>
          <p:nvPr/>
        </p:nvSpPr>
        <p:spPr>
          <a:xfrm>
            <a:off x="1487139" y="327918"/>
            <a:ext cx="1587252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9"/>
              </a:lnSpc>
            </a:pPr>
            <a:r>
              <a:rPr lang="en-US" sz="5093" b="1" dirty="0">
                <a:latin typeface="Bebas Neue"/>
              </a:rPr>
              <a:t>SEO &amp;</a:t>
            </a:r>
          </a:p>
          <a:p>
            <a:pPr>
              <a:lnSpc>
                <a:spcPts val="5399"/>
              </a:lnSpc>
            </a:pPr>
            <a:r>
              <a:rPr lang="en-US" sz="5093" b="1" dirty="0">
                <a:latin typeface="Bebas Neue"/>
              </a:rPr>
              <a:t>ORM</a:t>
            </a: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36090" y="2707364"/>
            <a:ext cx="706113" cy="288211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93596" y="2494677"/>
            <a:ext cx="618723" cy="425373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03159" y="2048408"/>
            <a:ext cx="395778" cy="277232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88530" y="2476518"/>
            <a:ext cx="415396" cy="48186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00269" y="2296656"/>
            <a:ext cx="401730" cy="530234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72732" y="1981899"/>
            <a:ext cx="415396" cy="33987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66265" y="2681418"/>
            <a:ext cx="1921561" cy="1921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13648" y="1914015"/>
            <a:ext cx="245351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3656" b="1" spc="-37" dirty="0">
                <a:solidFill>
                  <a:srgbClr val="FFD58C"/>
                </a:solidFill>
                <a:latin typeface="Bodoni FLF"/>
              </a:rPr>
              <a:t>C</a:t>
            </a:r>
            <a:r>
              <a:rPr lang="en-US" sz="3639" b="1" spc="-36" dirty="0">
                <a:solidFill>
                  <a:srgbClr val="FFD58C"/>
                </a:solidFill>
                <a:latin typeface="Bodoni FLF"/>
              </a:rPr>
              <a:t>ontent Marketing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86500" y="2351359"/>
            <a:ext cx="82376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"/>
              </a:lnSpc>
            </a:pPr>
            <a:r>
              <a:rPr lang="en-US" sz="1103" b="1" spc="33">
                <a:solidFill>
                  <a:srgbClr val="FFFFFF"/>
                </a:solidFill>
                <a:latin typeface="Bodoni FLF"/>
              </a:rPr>
              <a:t>Web Content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00250" y="2351298"/>
            <a:ext cx="82376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"/>
              </a:lnSpc>
            </a:pPr>
            <a:r>
              <a:rPr lang="en-US" sz="1098" b="1" spc="32" dirty="0">
                <a:solidFill>
                  <a:schemeClr val="tx1"/>
                </a:solidFill>
                <a:latin typeface="Bodoni FLF"/>
              </a:rPr>
              <a:t>Content Direction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57147" y="696106"/>
            <a:ext cx="881048" cy="505645"/>
            <a:chOff x="0" y="0"/>
            <a:chExt cx="4886754" cy="28045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86754" cy="2804569"/>
            </a:xfrm>
            <a:custGeom>
              <a:avLst/>
              <a:gdLst/>
              <a:ahLst/>
              <a:cxnLst/>
              <a:rect l="l" t="t" r="r" b="b"/>
              <a:pathLst>
                <a:path w="4886754" h="2804569">
                  <a:moveTo>
                    <a:pt x="0" y="0"/>
                  </a:moveTo>
                  <a:lnTo>
                    <a:pt x="0" y="2804569"/>
                  </a:lnTo>
                  <a:lnTo>
                    <a:pt x="4886754" y="2804569"/>
                  </a:lnTo>
                  <a:lnTo>
                    <a:pt x="4886754" y="0"/>
                  </a:lnTo>
                  <a:lnTo>
                    <a:pt x="0" y="0"/>
                  </a:lnTo>
                  <a:close/>
                  <a:moveTo>
                    <a:pt x="4825794" y="2743609"/>
                  </a:moveTo>
                  <a:lnTo>
                    <a:pt x="59690" y="2743609"/>
                  </a:lnTo>
                  <a:lnTo>
                    <a:pt x="59690" y="59690"/>
                  </a:lnTo>
                  <a:lnTo>
                    <a:pt x="4825794" y="59690"/>
                  </a:lnTo>
                  <a:lnTo>
                    <a:pt x="4825794" y="2743609"/>
                  </a:lnTo>
                  <a:close/>
                </a:path>
              </a:pathLst>
            </a:custGeom>
            <a:solidFill>
              <a:srgbClr val="FFD58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73237" y="3405336"/>
            <a:ext cx="881048" cy="505645"/>
            <a:chOff x="0" y="0"/>
            <a:chExt cx="4886754" cy="28045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6754" cy="2804569"/>
            </a:xfrm>
            <a:custGeom>
              <a:avLst/>
              <a:gdLst/>
              <a:ahLst/>
              <a:cxnLst/>
              <a:rect l="l" t="t" r="r" b="b"/>
              <a:pathLst>
                <a:path w="4886754" h="2804569">
                  <a:moveTo>
                    <a:pt x="0" y="0"/>
                  </a:moveTo>
                  <a:lnTo>
                    <a:pt x="0" y="2804569"/>
                  </a:lnTo>
                  <a:lnTo>
                    <a:pt x="4886754" y="2804569"/>
                  </a:lnTo>
                  <a:lnTo>
                    <a:pt x="4886754" y="0"/>
                  </a:lnTo>
                  <a:lnTo>
                    <a:pt x="0" y="0"/>
                  </a:lnTo>
                  <a:close/>
                  <a:moveTo>
                    <a:pt x="4825794" y="2743609"/>
                  </a:moveTo>
                  <a:lnTo>
                    <a:pt x="59690" y="2743609"/>
                  </a:lnTo>
                  <a:lnTo>
                    <a:pt x="59690" y="59690"/>
                  </a:lnTo>
                  <a:lnTo>
                    <a:pt x="4825794" y="59690"/>
                  </a:lnTo>
                  <a:lnTo>
                    <a:pt x="4825794" y="2743609"/>
                  </a:lnTo>
                  <a:close/>
                </a:path>
              </a:pathLst>
            </a:custGeom>
            <a:solidFill>
              <a:srgbClr val="FFD58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892804" y="2234946"/>
            <a:ext cx="1048253" cy="465834"/>
            <a:chOff x="0" y="0"/>
            <a:chExt cx="5814158" cy="258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14158" cy="2583758"/>
            </a:xfrm>
            <a:custGeom>
              <a:avLst/>
              <a:gdLst/>
              <a:ahLst/>
              <a:cxnLst/>
              <a:rect l="l" t="t" r="r" b="b"/>
              <a:pathLst>
                <a:path w="5814158" h="2583758">
                  <a:moveTo>
                    <a:pt x="0" y="0"/>
                  </a:moveTo>
                  <a:lnTo>
                    <a:pt x="0" y="2583758"/>
                  </a:lnTo>
                  <a:lnTo>
                    <a:pt x="5814158" y="2583758"/>
                  </a:lnTo>
                  <a:lnTo>
                    <a:pt x="5814158" y="0"/>
                  </a:lnTo>
                  <a:lnTo>
                    <a:pt x="0" y="0"/>
                  </a:lnTo>
                  <a:close/>
                  <a:moveTo>
                    <a:pt x="5753198" y="2522798"/>
                  </a:moveTo>
                  <a:lnTo>
                    <a:pt x="59690" y="2522798"/>
                  </a:lnTo>
                  <a:lnTo>
                    <a:pt x="59690" y="59690"/>
                  </a:lnTo>
                  <a:lnTo>
                    <a:pt x="5753198" y="59690"/>
                  </a:lnTo>
                  <a:lnTo>
                    <a:pt x="5753198" y="2522798"/>
                  </a:lnTo>
                  <a:close/>
                </a:path>
              </a:pathLst>
            </a:custGeom>
            <a:solidFill>
              <a:srgbClr val="FFD58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174256" y="2210327"/>
            <a:ext cx="1048253" cy="465834"/>
            <a:chOff x="0" y="0"/>
            <a:chExt cx="5814158" cy="25837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14158" cy="2583758"/>
            </a:xfrm>
            <a:custGeom>
              <a:avLst/>
              <a:gdLst/>
              <a:ahLst/>
              <a:cxnLst/>
              <a:rect l="l" t="t" r="r" b="b"/>
              <a:pathLst>
                <a:path w="5814158" h="2583758">
                  <a:moveTo>
                    <a:pt x="0" y="0"/>
                  </a:moveTo>
                  <a:lnTo>
                    <a:pt x="0" y="2583758"/>
                  </a:lnTo>
                  <a:lnTo>
                    <a:pt x="5814158" y="2583758"/>
                  </a:lnTo>
                  <a:lnTo>
                    <a:pt x="5814158" y="0"/>
                  </a:lnTo>
                  <a:lnTo>
                    <a:pt x="0" y="0"/>
                  </a:lnTo>
                  <a:close/>
                  <a:moveTo>
                    <a:pt x="5753198" y="2522798"/>
                  </a:moveTo>
                  <a:lnTo>
                    <a:pt x="59690" y="2522798"/>
                  </a:lnTo>
                  <a:lnTo>
                    <a:pt x="59690" y="59690"/>
                  </a:lnTo>
                  <a:lnTo>
                    <a:pt x="5753198" y="59690"/>
                  </a:lnTo>
                  <a:lnTo>
                    <a:pt x="5753198" y="2522798"/>
                  </a:lnTo>
                  <a:close/>
                </a:path>
              </a:pathLst>
            </a:custGeom>
            <a:solidFill>
              <a:srgbClr val="FFD58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03651" y="801374"/>
            <a:ext cx="79697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"/>
              </a:lnSpc>
            </a:pPr>
            <a:r>
              <a:rPr lang="en-US" sz="1103" b="1" spc="33">
                <a:solidFill>
                  <a:srgbClr val="FFFFF0"/>
                </a:solidFill>
                <a:latin typeface="Bodoni FLF"/>
              </a:rPr>
              <a:t>Keyword</a:t>
            </a:r>
          </a:p>
          <a:p>
            <a:pPr algn="ctr">
              <a:lnSpc>
                <a:spcPts val="1103"/>
              </a:lnSpc>
            </a:pPr>
            <a:r>
              <a:rPr lang="en-US" sz="1103" b="1" spc="33">
                <a:solidFill>
                  <a:srgbClr val="FFFFF0"/>
                </a:solidFill>
                <a:latin typeface="Bodoni FLF"/>
              </a:rPr>
              <a:t>Research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43428" y="3568162"/>
            <a:ext cx="763488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"/>
              </a:lnSpc>
            </a:pPr>
            <a:r>
              <a:rPr lang="en-US" sz="1103" b="1" spc="33">
                <a:solidFill>
                  <a:srgbClr val="FFFFF0"/>
                </a:solidFill>
                <a:latin typeface="Bodoni FLF"/>
              </a:rPr>
              <a:t>Strategy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1642" y="2823528"/>
            <a:ext cx="75057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Navigational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34882" y="1876236"/>
            <a:ext cx="75057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Transcational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9108" y="2353455"/>
            <a:ext cx="616148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Information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56340" y="370166"/>
            <a:ext cx="750576" cy="246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Keyword Planner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97516" y="862348"/>
            <a:ext cx="75057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LSI Kewords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21990" y="1875271"/>
            <a:ext cx="75057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Duplicate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21990" y="2824281"/>
            <a:ext cx="75057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Unique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70539" y="2353455"/>
            <a:ext cx="69651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Common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76835" y="3580506"/>
            <a:ext cx="750576" cy="246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 dirty="0">
                <a:solidFill>
                  <a:srgbClr val="FFFFF0"/>
                </a:solidFill>
                <a:latin typeface="Arimo"/>
              </a:rPr>
              <a:t>Google Updates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92724" y="3580506"/>
            <a:ext cx="75057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 dirty="0" err="1">
                <a:solidFill>
                  <a:srgbClr val="FFFFF0"/>
                </a:solidFill>
                <a:latin typeface="Arimo"/>
              </a:rPr>
              <a:t>Semrush</a:t>
            </a:r>
            <a:endParaRPr lang="en-US" sz="740" spc="44" dirty="0">
              <a:solidFill>
                <a:srgbClr val="FFFFF0"/>
              </a:solidFill>
              <a:latin typeface="Arimo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4450025" y="1495700"/>
            <a:ext cx="327473" cy="146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8" name="AutoShape 28"/>
          <p:cNvSpPr/>
          <p:nvPr/>
        </p:nvSpPr>
        <p:spPr>
          <a:xfrm rot="-10800000">
            <a:off x="5695983" y="2435915"/>
            <a:ext cx="327473" cy="146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9" name="AutoShape 29"/>
          <p:cNvSpPr/>
          <p:nvPr/>
        </p:nvSpPr>
        <p:spPr>
          <a:xfrm rot="-10800000">
            <a:off x="3049362" y="2435915"/>
            <a:ext cx="327473" cy="146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0" name="AutoShape 30"/>
          <p:cNvSpPr/>
          <p:nvPr/>
        </p:nvSpPr>
        <p:spPr>
          <a:xfrm rot="5400000">
            <a:off x="4450025" y="3110698"/>
            <a:ext cx="327473" cy="146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1" name="AutoShape 31"/>
          <p:cNvSpPr/>
          <p:nvPr/>
        </p:nvSpPr>
        <p:spPr>
          <a:xfrm>
            <a:off x="937620" y="-146447"/>
            <a:ext cx="7275909" cy="292894"/>
          </a:xfrm>
          <a:prstGeom prst="rect">
            <a:avLst/>
          </a:prstGeom>
          <a:solidFill>
            <a:srgbClr val="FFD58C"/>
          </a:solidFill>
        </p:spPr>
      </p:sp>
      <p:sp>
        <p:nvSpPr>
          <p:cNvPr id="32" name="TextBox 32"/>
          <p:cNvSpPr txBox="1"/>
          <p:nvPr/>
        </p:nvSpPr>
        <p:spPr>
          <a:xfrm>
            <a:off x="3242465" y="862348"/>
            <a:ext cx="750576" cy="246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Google Coorelate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245803" y="4128613"/>
            <a:ext cx="750576" cy="11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"/>
              </a:lnSpc>
            </a:pPr>
            <a:r>
              <a:rPr lang="en-US" sz="740" spc="44">
                <a:solidFill>
                  <a:srgbClr val="FFFFF0"/>
                </a:solidFill>
                <a:latin typeface="Arimo"/>
              </a:rPr>
              <a:t>Blog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239" y="3191896"/>
            <a:ext cx="1457864" cy="1457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8901" y="1483119"/>
            <a:ext cx="3288757" cy="3291763"/>
            <a:chOff x="0" y="0"/>
            <a:chExt cx="6236457" cy="62421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162" y="0"/>
              <a:ext cx="3121079" cy="31210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15378" y="0"/>
              <a:ext cx="3121079" cy="3121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3121079"/>
              <a:ext cx="3121079" cy="3121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108379" y="3120174"/>
              <a:ext cx="3121079" cy="3121079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916279" y="1153690"/>
              <a:ext cx="1930399" cy="1366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3"/>
                </a:lnSpc>
              </a:pPr>
              <a:r>
                <a:rPr lang="en-US" sz="6226">
                  <a:solidFill>
                    <a:srgbClr val="FF956B"/>
                  </a:solidFill>
                  <a:latin typeface="Montserrat Classic"/>
                </a:rPr>
                <a:t>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70446" y="1158235"/>
              <a:ext cx="1930399" cy="1366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3"/>
                </a:lnSpc>
              </a:pPr>
              <a:r>
                <a:rPr lang="en-US" sz="6226">
                  <a:solidFill>
                    <a:srgbClr val="81C7D2"/>
                  </a:solidFill>
                  <a:latin typeface="Montserrat Classic"/>
                </a:rPr>
                <a:t>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463585" y="3695292"/>
              <a:ext cx="1930399" cy="1366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3"/>
                </a:lnSpc>
              </a:pPr>
              <a:r>
                <a:rPr lang="en-US" sz="6226">
                  <a:solidFill>
                    <a:srgbClr val="7691A9"/>
                  </a:solidFill>
                  <a:latin typeface="Montserrat Classic"/>
                </a:rPr>
                <a:t>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70559" y="3697607"/>
              <a:ext cx="2032001" cy="1366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3"/>
                </a:lnSpc>
              </a:pPr>
              <a:r>
                <a:rPr lang="en-US" sz="6226">
                  <a:solidFill>
                    <a:srgbClr val="FFC393"/>
                  </a:solidFill>
                  <a:latin typeface="Montserrat Classic"/>
                </a:rPr>
                <a:t>4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10800000">
              <a:off x="3066720" y="1339681"/>
              <a:ext cx="396368" cy="91256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-5400000">
              <a:off x="4451419" y="2804457"/>
              <a:ext cx="396368" cy="9125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846944" y="4212150"/>
              <a:ext cx="396368" cy="9125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5399999">
              <a:off x="1345851" y="2590921"/>
              <a:ext cx="396368" cy="912568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43000" y="-36095"/>
            <a:ext cx="6876038" cy="120027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41077" y="2208390"/>
            <a:ext cx="1024682" cy="55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Traffic 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Time spend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Keywords 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Bounce Rate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40831" y="1593447"/>
            <a:ext cx="137793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3"/>
              </a:lnSpc>
            </a:pPr>
            <a:r>
              <a:rPr lang="en-US" sz="1698" b="1">
                <a:solidFill>
                  <a:srgbClr val="E98862"/>
                </a:solidFill>
                <a:latin typeface="Source Serif Pro"/>
              </a:rPr>
              <a:t>Competitor or Website Analysis</a:t>
            </a: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461837" y="1588166"/>
            <a:ext cx="264283" cy="264283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E98862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560261" y="1618264"/>
            <a:ext cx="93762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096" b="1" spc="44">
                <a:solidFill>
                  <a:srgbClr val="F0E7D8"/>
                </a:solidFill>
                <a:latin typeface="Montserrat Classic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66826" y="2067498"/>
            <a:ext cx="1293768" cy="55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Google Analytics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Webmaster Tool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Google tag manager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</a:t>
            </a:r>
            <a:r>
              <a:rPr lang="en-US" sz="849" spc="34" dirty="0" err="1">
                <a:solidFill>
                  <a:schemeClr val="tx1"/>
                </a:solidFill>
                <a:latin typeface="Montserrat Light"/>
              </a:rPr>
              <a:t>semrush</a:t>
            </a:r>
            <a:endParaRPr lang="en-US" sz="849" spc="34" dirty="0">
              <a:solidFill>
                <a:schemeClr val="tx1"/>
              </a:solidFill>
              <a:latin typeface="Montserrat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469550" y="1596012"/>
            <a:ext cx="137793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3"/>
              </a:lnSpc>
            </a:pPr>
            <a:r>
              <a:rPr lang="en-US" sz="1698" b="1">
                <a:solidFill>
                  <a:srgbClr val="6DA8B1"/>
                </a:solidFill>
                <a:latin typeface="Source Serif Pro"/>
              </a:rPr>
              <a:t>Tools</a:t>
            </a: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090556" y="1590731"/>
            <a:ext cx="264283" cy="264283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6DA8B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6176901" y="1620829"/>
            <a:ext cx="93762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096" b="1" spc="44">
                <a:solidFill>
                  <a:srgbClr val="F0E7D8"/>
                </a:solidFill>
                <a:latin typeface="Montserrat Classic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41077" y="4311294"/>
            <a:ext cx="1024682" cy="412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Lucky Orange 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Heatmap </a:t>
            </a:r>
          </a:p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User </a:t>
            </a:r>
            <a:r>
              <a:rPr lang="en-US" sz="849" spc="34" dirty="0" err="1">
                <a:solidFill>
                  <a:schemeClr val="tx1"/>
                </a:solidFill>
                <a:latin typeface="Montserrat Light"/>
              </a:rPr>
              <a:t>Behaviour</a:t>
            </a:r>
            <a:endParaRPr lang="en-US" sz="849" spc="34" dirty="0">
              <a:solidFill>
                <a:schemeClr val="tx1"/>
              </a:solidFill>
              <a:latin typeface="Montserrat Ligh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41078" y="3893565"/>
            <a:ext cx="9466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3"/>
              </a:lnSpc>
            </a:pPr>
            <a:r>
              <a:rPr lang="en-US" sz="1698" b="1">
                <a:solidFill>
                  <a:srgbClr val="F0A76D"/>
                </a:solidFill>
                <a:latin typeface="Source Serif Pro"/>
              </a:rPr>
              <a:t>Visitor Tracking</a:t>
            </a:r>
          </a:p>
          <a:p>
            <a:pPr>
              <a:lnSpc>
                <a:spcPts val="1613"/>
              </a:lnSpc>
            </a:pPr>
            <a:endParaRPr lang="en-US" sz="1698" b="1">
              <a:solidFill>
                <a:srgbClr val="F0A76D"/>
              </a:solidFill>
              <a:latin typeface="Source Serif Pro"/>
            </a:endParaRP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462083" y="3843459"/>
            <a:ext cx="264283" cy="26428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0A76D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548429" y="3873603"/>
            <a:ext cx="93762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096" b="1" spc="44">
                <a:solidFill>
                  <a:srgbClr val="F0E7D8"/>
                </a:solidFill>
                <a:latin typeface="Montserrat Classic"/>
              </a:rPr>
              <a:t>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649955" y="4181642"/>
            <a:ext cx="1024682" cy="130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2"/>
              </a:lnSpc>
            </a:pPr>
            <a:r>
              <a:rPr lang="en-US" sz="849" spc="34" dirty="0">
                <a:solidFill>
                  <a:schemeClr val="tx1"/>
                </a:solidFill>
                <a:latin typeface="Montserrat Light"/>
              </a:rPr>
              <a:t>- Data Studio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47440" y="3900498"/>
            <a:ext cx="102719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3"/>
              </a:lnSpc>
            </a:pPr>
            <a:r>
              <a:rPr lang="en-US" sz="1698" b="1" dirty="0">
                <a:solidFill>
                  <a:srgbClr val="FFC000"/>
                </a:solidFill>
                <a:latin typeface="Source Serif Pro"/>
              </a:rPr>
              <a:t>Reporting</a:t>
            </a:r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6270961" y="3846685"/>
            <a:ext cx="264283" cy="264283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76B7C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6357306" y="3876829"/>
            <a:ext cx="93762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096" b="1" spc="44">
                <a:solidFill>
                  <a:srgbClr val="F0E7D8"/>
                </a:solidFill>
                <a:latin typeface="Montserrat Classic"/>
              </a:rPr>
              <a:t>3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58036" y="287795"/>
            <a:ext cx="7410488" cy="612591"/>
            <a:chOff x="0" y="123825"/>
            <a:chExt cx="14052482" cy="1161653"/>
          </a:xfrm>
        </p:grpSpPr>
        <p:sp>
          <p:nvSpPr>
            <p:cNvPr id="37" name="TextBox 37"/>
            <p:cNvSpPr txBox="1"/>
            <p:nvPr/>
          </p:nvSpPr>
          <p:spPr>
            <a:xfrm>
              <a:off x="0" y="123825"/>
              <a:ext cx="14052482" cy="7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6"/>
                </a:lnSpc>
              </a:pPr>
              <a:r>
                <a:rPr lang="en-US" sz="3396" b="1">
                  <a:solidFill>
                    <a:srgbClr val="F0E7D8"/>
                  </a:solidFill>
                  <a:latin typeface="Source Serif Pro"/>
                </a:rPr>
                <a:t>WEB ANALYTICS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79443" y="949159"/>
              <a:ext cx="6331275" cy="336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3"/>
                </a:lnSpc>
              </a:pPr>
              <a:r>
                <a:rPr lang="en-US" sz="1131" spc="543">
                  <a:solidFill>
                    <a:srgbClr val="F0E7D8"/>
                  </a:solidFill>
                  <a:latin typeface="Montserrat Classic"/>
                </a:rPr>
                <a:t>STUDY WEBSITE TRAFFIC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44212" y="2509934"/>
            <a:ext cx="1238135" cy="1238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7190" y="599299"/>
            <a:ext cx="2334583" cy="1540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4"/>
              </a:lnSpc>
            </a:pPr>
            <a:r>
              <a:rPr lang="en-US" sz="4629" dirty="0">
                <a:solidFill>
                  <a:srgbClr val="FFFFFF"/>
                </a:solidFill>
                <a:latin typeface="Anton"/>
              </a:rPr>
              <a:t>SOCIAL</a:t>
            </a:r>
          </a:p>
          <a:p>
            <a:pPr>
              <a:lnSpc>
                <a:spcPts val="4304"/>
              </a:lnSpc>
            </a:pPr>
            <a:r>
              <a:rPr lang="en-US" sz="4629" dirty="0">
                <a:solidFill>
                  <a:srgbClr val="FFFFFF"/>
                </a:solidFill>
                <a:latin typeface="Anton"/>
              </a:rPr>
              <a:t>MEDIA</a:t>
            </a:r>
          </a:p>
          <a:p>
            <a:pPr>
              <a:lnSpc>
                <a:spcPts val="3662"/>
              </a:lnSpc>
            </a:pPr>
            <a:r>
              <a:rPr lang="en-US" sz="2800" dirty="0">
                <a:solidFill>
                  <a:srgbClr val="FFFFFF"/>
                </a:solidFill>
                <a:latin typeface="Anton"/>
              </a:rPr>
              <a:t>MARKETING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190" y="2387471"/>
            <a:ext cx="2163151" cy="1300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0340" y="554669"/>
            <a:ext cx="1099675" cy="10996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62932" y="658691"/>
            <a:ext cx="1099676" cy="10996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65447" y="964454"/>
            <a:ext cx="1111746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VIDEO AND IMAGE</a:t>
            </a:r>
          </a:p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SHARING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64199" y="3469004"/>
            <a:ext cx="1099673" cy="10996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2245" y="3516624"/>
            <a:ext cx="1099673" cy="109967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587961" y="864062"/>
            <a:ext cx="999328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PERSONAL</a:t>
            </a:r>
          </a:p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SOCIAL</a:t>
            </a:r>
          </a:p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NETWORKS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02295" y="3940304"/>
            <a:ext cx="999330" cy="16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BLOGGING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59389" y="3921256"/>
            <a:ext cx="999328" cy="34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CONTENT</a:t>
            </a:r>
          </a:p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SHARING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54642" y="1526114"/>
            <a:ext cx="2092023" cy="209202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672508" y="2159065"/>
            <a:ext cx="1648821" cy="81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7"/>
              </a:lnSpc>
            </a:pPr>
            <a:r>
              <a:rPr lang="en-US" sz="2688" b="1" spc="-27" dirty="0">
                <a:solidFill>
                  <a:schemeClr val="tx2">
                    <a:lumMod val="10000"/>
                  </a:schemeClr>
                </a:solidFill>
                <a:latin typeface="Anton"/>
              </a:rPr>
              <a:t>SOCIAL</a:t>
            </a:r>
            <a:r>
              <a:rPr lang="en-US" sz="2688" b="1" spc="-27" dirty="0">
                <a:solidFill>
                  <a:srgbClr val="545454"/>
                </a:solidFill>
                <a:latin typeface="Anton"/>
              </a:rPr>
              <a:t> </a:t>
            </a:r>
            <a:r>
              <a:rPr lang="en-US" sz="2688" b="1" spc="-27" dirty="0">
                <a:solidFill>
                  <a:schemeClr val="tx2">
                    <a:lumMod val="10000"/>
                  </a:schemeClr>
                </a:solidFill>
                <a:latin typeface="Anton"/>
              </a:rPr>
              <a:t>MEDIA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35581" y="243729"/>
            <a:ext cx="920542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Facebook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35581" y="1853279"/>
            <a:ext cx="920542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Google+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45121" y="881835"/>
            <a:ext cx="709910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Twitter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49915" y="243729"/>
            <a:ext cx="920542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 err="1">
                <a:solidFill>
                  <a:srgbClr val="FFFFFF"/>
                </a:solidFill>
                <a:latin typeface="Aileron Regular"/>
              </a:rPr>
              <a:t>Youtube</a:t>
            </a:r>
            <a:endParaRPr lang="en-US" sz="1100" spc="-7" dirty="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49915" y="1853279"/>
            <a:ext cx="920542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Vine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54663" y="1253270"/>
            <a:ext cx="798330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Snapchat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78437" y="3205684"/>
            <a:ext cx="920542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Pinterest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87960" y="4824759"/>
            <a:ext cx="920541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 err="1">
                <a:solidFill>
                  <a:srgbClr val="FFFFFF"/>
                </a:solidFill>
                <a:latin typeface="Aileron Regular"/>
              </a:rPr>
              <a:t>Slideshare</a:t>
            </a:r>
            <a:endParaRPr lang="en-US" sz="1100" spc="-7" dirty="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607026" y="4043793"/>
            <a:ext cx="603094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Digg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81083" y="3199895"/>
            <a:ext cx="920542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 err="1">
                <a:solidFill>
                  <a:srgbClr val="FFFFFF"/>
                </a:solidFill>
                <a:latin typeface="Aileron Regular"/>
              </a:rPr>
              <a:t>Wordpress</a:t>
            </a:r>
            <a:endParaRPr lang="en-US" sz="1100" spc="-7" dirty="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49915" y="4824759"/>
            <a:ext cx="920542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LiveJournal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07045" y="4043793"/>
            <a:ext cx="649635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Tumblr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54646" y="1243746"/>
            <a:ext cx="691869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 err="1">
                <a:solidFill>
                  <a:srgbClr val="FFFFFF"/>
                </a:solidFill>
                <a:latin typeface="Aileron Regular"/>
              </a:rPr>
              <a:t>Linkedin</a:t>
            </a:r>
            <a:endParaRPr lang="en-US" sz="1100" spc="-7" dirty="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645139" y="891359"/>
            <a:ext cx="810369" cy="9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Instagram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190" y="285976"/>
            <a:ext cx="2125055" cy="127736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5807045" y="4404420"/>
            <a:ext cx="920542" cy="18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"/>
              </a:lnSpc>
            </a:pPr>
            <a:r>
              <a:rPr lang="en-US" sz="1100" spc="-7" dirty="0">
                <a:solidFill>
                  <a:srgbClr val="FFFFFF"/>
                </a:solidFill>
                <a:latin typeface="Aileron Regular"/>
              </a:rPr>
              <a:t>Blogger</a:t>
            </a:r>
          </a:p>
          <a:p>
            <a:pPr algn="ctr">
              <a:lnSpc>
                <a:spcPts val="659"/>
              </a:lnSpc>
            </a:pPr>
            <a:endParaRPr lang="en-US" sz="1100" spc="-7" dirty="0">
              <a:solidFill>
                <a:srgbClr val="FFFFFF"/>
              </a:solidFill>
              <a:latin typeface="Aileron Regular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7190" y="3459131"/>
            <a:ext cx="1392923" cy="140685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0480" y="45429"/>
            <a:ext cx="736566" cy="736565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4882889" y="315628"/>
            <a:ext cx="1111746" cy="16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HASTAGS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45752" y="1976598"/>
            <a:ext cx="1093158" cy="1093157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6945752" y="2432587"/>
            <a:ext cx="1111746" cy="16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114" b="1" spc="-11" dirty="0">
                <a:solidFill>
                  <a:schemeClr val="tx2">
                    <a:lumMod val="10000"/>
                  </a:schemeClr>
                </a:solidFill>
                <a:latin typeface="Anton"/>
              </a:rPr>
              <a:t>REVIEW SITES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29126" y="1015796"/>
            <a:ext cx="3105215" cy="310521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971085" y="591023"/>
            <a:ext cx="1415353" cy="141535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77DEC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658843" y="1599857"/>
            <a:ext cx="1415353" cy="141535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77DEC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298498" y="1599857"/>
            <a:ext cx="1415353" cy="141535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77DE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174637" y="3147242"/>
            <a:ext cx="1415354" cy="14153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77DEC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782704" y="3147242"/>
            <a:ext cx="1415353" cy="141535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77DEC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815" y="-455248"/>
            <a:ext cx="2077770" cy="573399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14801" y="679365"/>
            <a:ext cx="1761381" cy="800075"/>
            <a:chOff x="0" y="-104775"/>
            <a:chExt cx="3340100" cy="151718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04775"/>
              <a:ext cx="3314699" cy="1254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6"/>
                </a:lnSpc>
              </a:pPr>
              <a:r>
                <a:rPr lang="en-US" sz="1905" b="1" dirty="0">
                  <a:solidFill>
                    <a:srgbClr val="35B729"/>
                  </a:solidFill>
                  <a:latin typeface="Kollektif"/>
                </a:rPr>
                <a:t>PAID </a:t>
              </a:r>
            </a:p>
            <a:p>
              <a:pPr>
                <a:lnSpc>
                  <a:spcPts val="2666"/>
                </a:lnSpc>
              </a:pPr>
              <a:r>
                <a:rPr lang="en-US" sz="1905" b="1" dirty="0">
                  <a:solidFill>
                    <a:srgbClr val="35B729"/>
                  </a:solidFill>
                  <a:latin typeface="Kollektif"/>
                </a:rPr>
                <a:t>ADVERTISING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84354"/>
              <a:ext cx="3340100" cy="328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4"/>
                </a:lnSpc>
              </a:pPr>
              <a:endParaRPr sz="984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1635" y="1377707"/>
            <a:ext cx="1747224" cy="3119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1635" y="593859"/>
            <a:ext cx="1747224" cy="3119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107619" y="974748"/>
            <a:ext cx="1147350" cy="52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005" dirty="0">
                <a:solidFill>
                  <a:srgbClr val="FFFFFF"/>
                </a:solidFill>
                <a:latin typeface="Kollektif"/>
              </a:rPr>
              <a:t>GOOGLE ADWORDS</a:t>
            </a:r>
          </a:p>
          <a:p>
            <a:pPr algn="ctr">
              <a:lnSpc>
                <a:spcPts val="1407"/>
              </a:lnSpc>
            </a:pPr>
            <a:endParaRPr lang="en-US" sz="1005" dirty="0">
              <a:solidFill>
                <a:srgbClr val="FFFFFF"/>
              </a:solidFill>
              <a:latin typeface="Kollektif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35032" y="2002710"/>
            <a:ext cx="1147351" cy="52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005" dirty="0">
                <a:solidFill>
                  <a:srgbClr val="FFFFFF"/>
                </a:solidFill>
                <a:latin typeface="Kollektif"/>
              </a:rPr>
              <a:t>FACEBOOK &amp; INSTAGRAM </a:t>
            </a:r>
          </a:p>
          <a:p>
            <a:pPr algn="ctr">
              <a:lnSpc>
                <a:spcPts val="1407"/>
              </a:lnSpc>
            </a:pPr>
            <a:r>
              <a:rPr lang="en-US" sz="1005" dirty="0">
                <a:solidFill>
                  <a:srgbClr val="FFFFFF"/>
                </a:solidFill>
                <a:latin typeface="Kollektif"/>
              </a:rPr>
              <a:t>ADS MANAGER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11652" y="3550095"/>
            <a:ext cx="1147350" cy="52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005">
                <a:solidFill>
                  <a:srgbClr val="FFFFFF"/>
                </a:solidFill>
                <a:latin typeface="Kollektif"/>
              </a:rPr>
              <a:t>AMAZON &amp; FLIPKART PAID CAMPAIGN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78665" y="2094669"/>
            <a:ext cx="1175709" cy="343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005" dirty="0">
                <a:solidFill>
                  <a:srgbClr val="FFFFFF"/>
                </a:solidFill>
                <a:latin typeface="Kollektif"/>
              </a:rPr>
              <a:t>Other Platforms like  </a:t>
            </a:r>
            <a:r>
              <a:rPr lang="en-US" sz="1005" dirty="0" err="1">
                <a:solidFill>
                  <a:srgbClr val="FFFFFF"/>
                </a:solidFill>
                <a:latin typeface="Kollektif"/>
              </a:rPr>
              <a:t>bing</a:t>
            </a:r>
            <a:r>
              <a:rPr lang="en-US" sz="1005" dirty="0">
                <a:solidFill>
                  <a:srgbClr val="FFFFFF"/>
                </a:solidFill>
                <a:latin typeface="Kollektif"/>
              </a:rPr>
              <a:t>, yahoo, and </a:t>
            </a:r>
            <a:r>
              <a:rPr lang="en-US" sz="1005" dirty="0" err="1">
                <a:solidFill>
                  <a:srgbClr val="FFFFFF"/>
                </a:solidFill>
                <a:latin typeface="Kollektif"/>
              </a:rPr>
              <a:t>etc</a:t>
            </a:r>
            <a:endParaRPr lang="en-US" sz="1005" dirty="0">
              <a:solidFill>
                <a:srgbClr val="FFFFFF"/>
              </a:solidFill>
              <a:latin typeface="Kollektif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94461" y="3552678"/>
            <a:ext cx="1175709" cy="52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005">
                <a:solidFill>
                  <a:srgbClr val="FFFFFF"/>
                </a:solidFill>
                <a:latin typeface="Kollektif"/>
              </a:rPr>
              <a:t>QUORA, LINKEDLN, TWITTER AND ETC 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6013" y="2762221"/>
            <a:ext cx="1918956" cy="23812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015" r="28015"/>
          <a:stretch>
            <a:fillRect/>
          </a:stretch>
        </p:blipFill>
        <p:spPr>
          <a:xfrm>
            <a:off x="1047883" y="-79264"/>
            <a:ext cx="2338515" cy="53184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52129" y="463276"/>
            <a:ext cx="1623151" cy="159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1"/>
              </a:lnSpc>
            </a:pPr>
            <a:r>
              <a:rPr lang="en-US" sz="1626" b="1" spc="65">
                <a:latin typeface="League Spartan"/>
              </a:rPr>
              <a:t>Email Marketing</a:t>
            </a:r>
          </a:p>
          <a:p>
            <a:pPr>
              <a:lnSpc>
                <a:spcPts val="2131"/>
              </a:lnSpc>
            </a:pPr>
            <a:r>
              <a:rPr lang="en-US" sz="1626" b="1" spc="65">
                <a:latin typeface="League Spartan"/>
              </a:rPr>
              <a:t>&amp;</a:t>
            </a:r>
          </a:p>
          <a:p>
            <a:pPr>
              <a:lnSpc>
                <a:spcPts val="2131"/>
              </a:lnSpc>
            </a:pPr>
            <a:r>
              <a:rPr lang="en-US" sz="1627" b="1" spc="65">
                <a:latin typeface="League Spartan"/>
              </a:rPr>
              <a:t>Customer</a:t>
            </a:r>
          </a:p>
          <a:p>
            <a:pPr>
              <a:lnSpc>
                <a:spcPts val="2131"/>
              </a:lnSpc>
            </a:pPr>
            <a:r>
              <a:rPr lang="en-US" sz="1627" b="1" spc="65">
                <a:latin typeface="League Spartan"/>
              </a:rPr>
              <a:t>Relationship</a:t>
            </a:r>
          </a:p>
          <a:p>
            <a:pPr>
              <a:lnSpc>
                <a:spcPts val="2131"/>
              </a:lnSpc>
            </a:pPr>
            <a:r>
              <a:rPr lang="en-US" sz="1627" b="1" spc="65">
                <a:latin typeface="League Spartan"/>
              </a:rPr>
              <a:t>Management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52749" y="276262"/>
            <a:ext cx="519510" cy="20092"/>
            <a:chOff x="0" y="0"/>
            <a:chExt cx="16419091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19091" cy="635000"/>
            </a:xfrm>
            <a:custGeom>
              <a:avLst/>
              <a:gdLst/>
              <a:ahLst/>
              <a:cxnLst/>
              <a:rect l="l" t="t" r="r" b="b"/>
              <a:pathLst>
                <a:path w="16419091" h="635000">
                  <a:moveTo>
                    <a:pt x="0" y="0"/>
                  </a:moveTo>
                  <a:lnTo>
                    <a:pt x="16419091" y="0"/>
                  </a:lnTo>
                  <a:lnTo>
                    <a:pt x="16419091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302636" y="1189986"/>
            <a:ext cx="768136" cy="76813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334970" y="1205632"/>
            <a:ext cx="768135" cy="76813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367311" y="1415573"/>
            <a:ext cx="698043" cy="24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"/>
              </a:lnSpc>
            </a:pPr>
            <a:r>
              <a:rPr lang="en-US" sz="778" b="1" spc="-8">
                <a:latin typeface="League Spartan"/>
              </a:rPr>
              <a:t>Email Automation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341120" y="3228470"/>
            <a:ext cx="768137" cy="76813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286824" y="3267557"/>
            <a:ext cx="768135" cy="76813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00000">
            <a:off x="5251837" y="2181195"/>
            <a:ext cx="882689" cy="88268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700000">
            <a:off x="4917686" y="2079596"/>
            <a:ext cx="476845" cy="12140"/>
            <a:chOff x="0" y="0"/>
            <a:chExt cx="24942299" cy="635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942299" cy="635000"/>
            </a:xfrm>
            <a:custGeom>
              <a:avLst/>
              <a:gdLst/>
              <a:ahLst/>
              <a:cxnLst/>
              <a:rect l="l" t="t" r="r" b="b"/>
              <a:pathLst>
                <a:path w="24942299" h="635000">
                  <a:moveTo>
                    <a:pt x="0" y="0"/>
                  </a:moveTo>
                  <a:lnTo>
                    <a:pt x="24942299" y="0"/>
                  </a:lnTo>
                  <a:lnTo>
                    <a:pt x="249422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4F4F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321869" y="1508270"/>
            <a:ext cx="698043" cy="11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"/>
              </a:lnSpc>
            </a:pPr>
            <a:r>
              <a:rPr lang="en-US" sz="778" b="1" spc="-8">
                <a:latin typeface="League Spartan"/>
              </a:rPr>
              <a:t>Emailer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9882" y="3530830"/>
            <a:ext cx="698043" cy="24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"/>
              </a:lnSpc>
            </a:pPr>
            <a:r>
              <a:rPr lang="en-US" sz="778" b="1" spc="-8" dirty="0">
                <a:latin typeface="League Spartan"/>
              </a:rPr>
              <a:t>From stranger to visitor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44160" y="2375824"/>
            <a:ext cx="698043" cy="489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"/>
              </a:lnSpc>
            </a:pPr>
            <a:r>
              <a:rPr lang="en-US" sz="1061" b="1" spc="74" dirty="0">
                <a:latin typeface="League Spartan"/>
              </a:rPr>
              <a:t>EMAIL</a:t>
            </a:r>
          </a:p>
          <a:p>
            <a:pPr algn="ctr">
              <a:lnSpc>
                <a:spcPts val="1305"/>
              </a:lnSpc>
            </a:pPr>
            <a:r>
              <a:rPr lang="en-US" sz="1061" b="1" spc="74" dirty="0">
                <a:latin typeface="League Spartan"/>
              </a:rPr>
              <a:t>&amp;</a:t>
            </a:r>
          </a:p>
          <a:p>
            <a:pPr algn="ctr">
              <a:lnSpc>
                <a:spcPts val="1305"/>
              </a:lnSpc>
            </a:pPr>
            <a:r>
              <a:rPr lang="en-US" sz="1061" b="1" spc="74" dirty="0">
                <a:latin typeface="League Spartan"/>
              </a:rPr>
              <a:t>CRM</a:t>
            </a:r>
          </a:p>
        </p:txBody>
      </p:sp>
      <p:grpSp>
        <p:nvGrpSpPr>
          <p:cNvPr id="21" name="Group 21"/>
          <p:cNvGrpSpPr/>
          <p:nvPr/>
        </p:nvGrpSpPr>
        <p:grpSpPr>
          <a:xfrm rot="2700000">
            <a:off x="5973053" y="3140402"/>
            <a:ext cx="476845" cy="12140"/>
            <a:chOff x="0" y="0"/>
            <a:chExt cx="24942299" cy="635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942299" cy="635000"/>
            </a:xfrm>
            <a:custGeom>
              <a:avLst/>
              <a:gdLst/>
              <a:ahLst/>
              <a:cxnLst/>
              <a:rect l="l" t="t" r="r" b="b"/>
              <a:pathLst>
                <a:path w="24942299" h="635000">
                  <a:moveTo>
                    <a:pt x="0" y="0"/>
                  </a:moveTo>
                  <a:lnTo>
                    <a:pt x="24942299" y="0"/>
                  </a:lnTo>
                  <a:lnTo>
                    <a:pt x="249422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4F4F0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2700000">
            <a:off x="4928046" y="3148370"/>
            <a:ext cx="476845" cy="12140"/>
            <a:chOff x="0" y="0"/>
            <a:chExt cx="24942299" cy="635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942299" cy="635000"/>
            </a:xfrm>
            <a:custGeom>
              <a:avLst/>
              <a:gdLst/>
              <a:ahLst/>
              <a:cxnLst/>
              <a:rect l="l" t="t" r="r" b="b"/>
              <a:pathLst>
                <a:path w="24942299" h="635000">
                  <a:moveTo>
                    <a:pt x="0" y="0"/>
                  </a:moveTo>
                  <a:lnTo>
                    <a:pt x="24942299" y="0"/>
                  </a:lnTo>
                  <a:lnTo>
                    <a:pt x="249422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4F4F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2700000">
            <a:off x="5976375" y="2085939"/>
            <a:ext cx="476845" cy="12140"/>
            <a:chOff x="0" y="0"/>
            <a:chExt cx="24942299" cy="635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942299" cy="635000"/>
            </a:xfrm>
            <a:custGeom>
              <a:avLst/>
              <a:gdLst/>
              <a:ahLst/>
              <a:cxnLst/>
              <a:rect l="l" t="t" r="r" b="b"/>
              <a:pathLst>
                <a:path w="24942299" h="635000">
                  <a:moveTo>
                    <a:pt x="0" y="0"/>
                  </a:moveTo>
                  <a:lnTo>
                    <a:pt x="24942299" y="0"/>
                  </a:lnTo>
                  <a:lnTo>
                    <a:pt x="24942299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4F4F0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4329960" y="3030188"/>
            <a:ext cx="64300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Lead Management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17483" y="3564391"/>
            <a:ext cx="126506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Communication</a:t>
            </a:r>
          </a:p>
          <a:p>
            <a:pPr algn="ctr">
              <a:lnSpc>
                <a:spcPts val="653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Build Loyalty</a:t>
            </a:r>
          </a:p>
          <a:p>
            <a:pPr algn="ctr">
              <a:lnSpc>
                <a:spcPts val="654"/>
              </a:lnSpc>
            </a:pPr>
            <a:endParaRPr lang="en-US" sz="703" spc="-7">
              <a:solidFill>
                <a:srgbClr val="39D520"/>
              </a:solidFill>
              <a:latin typeface="League Sparta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333698" y="4126295"/>
            <a:ext cx="64300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ON Going </a:t>
            </a:r>
          </a:p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Support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403684" y="934899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Tools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364916" y="934899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E- Newletters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28511" y="1528362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Templates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21869" y="2089548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Content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384358" y="2986985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Purchase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03105" y="1528362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Multi level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66247" y="2089548"/>
            <a:ext cx="64300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Lead Conversion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67311" y="3533198"/>
            <a:ext cx="698043" cy="11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"/>
              </a:lnSpc>
            </a:pPr>
            <a:r>
              <a:rPr lang="en-US" sz="778" b="1" spc="-8">
                <a:latin typeface="League Spartan"/>
              </a:rPr>
              <a:t>DataBase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165146" y="3530830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Customer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94828" y="4126295"/>
            <a:ext cx="643009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"/>
              </a:lnSpc>
            </a:pPr>
            <a:r>
              <a:rPr lang="en-US" sz="703" spc="-7">
                <a:solidFill>
                  <a:srgbClr val="39D520"/>
                </a:solidFill>
                <a:latin typeface="League Spartan"/>
              </a:rPr>
              <a:t>R &amp; D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93" y="2323292"/>
            <a:ext cx="1308095" cy="2602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397</Words>
  <Application>Microsoft Office PowerPoint</Application>
  <PresentationFormat>On-screen Show (16:9)</PresentationFormat>
  <Paragraphs>220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Montserrat Classic</vt:lpstr>
      <vt:lpstr>Anton</vt:lpstr>
      <vt:lpstr>Montserrat Light</vt:lpstr>
      <vt:lpstr>Source Serif Pro</vt:lpstr>
      <vt:lpstr>Roboto Slab</vt:lpstr>
      <vt:lpstr>Bebas Neue</vt:lpstr>
      <vt:lpstr>Arial</vt:lpstr>
      <vt:lpstr>Lato</vt:lpstr>
      <vt:lpstr>Bodoni FLF</vt:lpstr>
      <vt:lpstr>Times New Roman</vt:lpstr>
      <vt:lpstr>Roboto</vt:lpstr>
      <vt:lpstr>Arimo</vt:lpstr>
      <vt:lpstr>Kollektif</vt:lpstr>
      <vt:lpstr>Aileron Heavy</vt:lpstr>
      <vt:lpstr>Aileron Regular</vt:lpstr>
      <vt:lpstr>League Spartan</vt:lpstr>
      <vt:lpstr>Marina</vt:lpstr>
      <vt:lpstr>Digital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</dc:title>
  <dc:creator>Anuj Tanwar</dc:creator>
  <cp:lastModifiedBy>Office 365</cp:lastModifiedBy>
  <cp:revision>19</cp:revision>
  <dcterms:modified xsi:type="dcterms:W3CDTF">2019-10-22T11:18:57Z</dcterms:modified>
</cp:coreProperties>
</file>